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2" r:id="rId5"/>
    <p:sldId id="261" r:id="rId6"/>
    <p:sldId id="258" r:id="rId7"/>
    <p:sldId id="268" r:id="rId8"/>
    <p:sldId id="263" r:id="rId9"/>
    <p:sldId id="267"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123" autoAdjust="0"/>
    <p:restoredTop sz="94660"/>
  </p:normalViewPr>
  <p:slideViewPr>
    <p:cSldViewPr snapToGrid="0">
      <p:cViewPr varScale="1">
        <p:scale>
          <a:sx n="103" d="100"/>
          <a:sy n="103" d="100"/>
        </p:scale>
        <p:origin x="13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E27D21-100E-4BFE-B239-88E6A6CBCCD9}"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BB003404-0BEC-4658-A2CA-30FA982F9EB5}">
      <dgm:prSet/>
      <dgm:spPr/>
      <dgm:t>
        <a:bodyPr/>
        <a:lstStyle/>
        <a:p>
          <a:r>
            <a:rPr lang="en-GB"/>
            <a:t>Mrs McCarty</a:t>
          </a:r>
          <a:endParaRPr lang="en-US"/>
        </a:p>
      </dgm:t>
    </dgm:pt>
    <dgm:pt modelId="{83DA4AAE-BC4C-4FB7-BC80-F0BD61CB359D}" type="parTrans" cxnId="{7468ACA7-C571-428C-A2C4-E59629C4F02B}">
      <dgm:prSet/>
      <dgm:spPr/>
      <dgm:t>
        <a:bodyPr/>
        <a:lstStyle/>
        <a:p>
          <a:endParaRPr lang="en-US"/>
        </a:p>
      </dgm:t>
    </dgm:pt>
    <dgm:pt modelId="{DCACBF27-1D48-424D-98AF-BE68CC98CCE5}" type="sibTrans" cxnId="{7468ACA7-C571-428C-A2C4-E59629C4F02B}">
      <dgm:prSet/>
      <dgm:spPr/>
      <dgm:t>
        <a:bodyPr/>
        <a:lstStyle/>
        <a:p>
          <a:endParaRPr lang="en-US"/>
        </a:p>
      </dgm:t>
    </dgm:pt>
    <dgm:pt modelId="{1655EBB4-D66E-4E96-9EA1-4CDDAB62568B}">
      <dgm:prSet/>
      <dgm:spPr/>
      <dgm:t>
        <a:bodyPr/>
        <a:lstStyle/>
        <a:p>
          <a:r>
            <a:rPr lang="en-GB"/>
            <a:t>Miss Sutton</a:t>
          </a:r>
          <a:endParaRPr lang="en-US"/>
        </a:p>
      </dgm:t>
    </dgm:pt>
    <dgm:pt modelId="{A86407DD-46EA-4E63-B671-9AAA118E85CF}" type="parTrans" cxnId="{352E998D-ED82-420F-99AD-E1688A797EAB}">
      <dgm:prSet/>
      <dgm:spPr/>
      <dgm:t>
        <a:bodyPr/>
        <a:lstStyle/>
        <a:p>
          <a:endParaRPr lang="en-US"/>
        </a:p>
      </dgm:t>
    </dgm:pt>
    <dgm:pt modelId="{A7BC49CF-8BD5-4B70-B630-D9DD3BCBFA56}" type="sibTrans" cxnId="{352E998D-ED82-420F-99AD-E1688A797EAB}">
      <dgm:prSet/>
      <dgm:spPr/>
      <dgm:t>
        <a:bodyPr/>
        <a:lstStyle/>
        <a:p>
          <a:endParaRPr lang="en-US"/>
        </a:p>
      </dgm:t>
    </dgm:pt>
    <dgm:pt modelId="{8189450B-9F68-47B0-ACE7-E15EE64804D1}">
      <dgm:prSet/>
      <dgm:spPr/>
      <dgm:t>
        <a:bodyPr/>
        <a:lstStyle/>
        <a:p>
          <a:r>
            <a:rPr lang="en-GB"/>
            <a:t>Mr Carr</a:t>
          </a:r>
          <a:endParaRPr lang="en-US"/>
        </a:p>
      </dgm:t>
    </dgm:pt>
    <dgm:pt modelId="{F1F3A81D-C605-4081-A23D-F35825A91547}" type="parTrans" cxnId="{B8A4DA5B-CD52-467C-9776-B87A5D3B2B0E}">
      <dgm:prSet/>
      <dgm:spPr/>
      <dgm:t>
        <a:bodyPr/>
        <a:lstStyle/>
        <a:p>
          <a:endParaRPr lang="en-US"/>
        </a:p>
      </dgm:t>
    </dgm:pt>
    <dgm:pt modelId="{49EB88A2-E195-4233-9EAE-156A67B2A040}" type="sibTrans" cxnId="{B8A4DA5B-CD52-467C-9776-B87A5D3B2B0E}">
      <dgm:prSet/>
      <dgm:spPr/>
      <dgm:t>
        <a:bodyPr/>
        <a:lstStyle/>
        <a:p>
          <a:endParaRPr lang="en-US"/>
        </a:p>
      </dgm:t>
    </dgm:pt>
    <dgm:pt modelId="{9EE33252-8526-47C1-BC25-4E9EFA0969F2}" type="pres">
      <dgm:prSet presAssocID="{65E27D21-100E-4BFE-B239-88E6A6CBCCD9}" presName="outerComposite" presStyleCnt="0">
        <dgm:presLayoutVars>
          <dgm:chMax val="5"/>
          <dgm:dir/>
          <dgm:resizeHandles val="exact"/>
        </dgm:presLayoutVars>
      </dgm:prSet>
      <dgm:spPr/>
      <dgm:t>
        <a:bodyPr/>
        <a:lstStyle/>
        <a:p>
          <a:endParaRPr lang="en-US"/>
        </a:p>
      </dgm:t>
    </dgm:pt>
    <dgm:pt modelId="{D8B1C036-6108-40A3-B132-C60D9729D2DE}" type="pres">
      <dgm:prSet presAssocID="{65E27D21-100E-4BFE-B239-88E6A6CBCCD9}" presName="dummyMaxCanvas" presStyleCnt="0">
        <dgm:presLayoutVars/>
      </dgm:prSet>
      <dgm:spPr/>
    </dgm:pt>
    <dgm:pt modelId="{9B4A0ACB-3764-4144-8B21-3A48EF7D3AD0}" type="pres">
      <dgm:prSet presAssocID="{65E27D21-100E-4BFE-B239-88E6A6CBCCD9}" presName="ThreeNodes_1" presStyleLbl="node1" presStyleIdx="0" presStyleCnt="3">
        <dgm:presLayoutVars>
          <dgm:bulletEnabled val="1"/>
        </dgm:presLayoutVars>
      </dgm:prSet>
      <dgm:spPr/>
      <dgm:t>
        <a:bodyPr/>
        <a:lstStyle/>
        <a:p>
          <a:endParaRPr lang="en-US"/>
        </a:p>
      </dgm:t>
    </dgm:pt>
    <dgm:pt modelId="{009B631C-6D52-4953-8AB7-574EC614C81F}" type="pres">
      <dgm:prSet presAssocID="{65E27D21-100E-4BFE-B239-88E6A6CBCCD9}" presName="ThreeNodes_2" presStyleLbl="node1" presStyleIdx="1" presStyleCnt="3">
        <dgm:presLayoutVars>
          <dgm:bulletEnabled val="1"/>
        </dgm:presLayoutVars>
      </dgm:prSet>
      <dgm:spPr/>
      <dgm:t>
        <a:bodyPr/>
        <a:lstStyle/>
        <a:p>
          <a:endParaRPr lang="en-US"/>
        </a:p>
      </dgm:t>
    </dgm:pt>
    <dgm:pt modelId="{642C9327-2C82-4F6F-BBF2-DE36B20FF904}" type="pres">
      <dgm:prSet presAssocID="{65E27D21-100E-4BFE-B239-88E6A6CBCCD9}" presName="ThreeNodes_3" presStyleLbl="node1" presStyleIdx="2" presStyleCnt="3">
        <dgm:presLayoutVars>
          <dgm:bulletEnabled val="1"/>
        </dgm:presLayoutVars>
      </dgm:prSet>
      <dgm:spPr/>
      <dgm:t>
        <a:bodyPr/>
        <a:lstStyle/>
        <a:p>
          <a:endParaRPr lang="en-US"/>
        </a:p>
      </dgm:t>
    </dgm:pt>
    <dgm:pt modelId="{CC831A88-F985-44EF-80F0-AE91D89BB12F}" type="pres">
      <dgm:prSet presAssocID="{65E27D21-100E-4BFE-B239-88E6A6CBCCD9}" presName="ThreeConn_1-2" presStyleLbl="fgAccFollowNode1" presStyleIdx="0" presStyleCnt="2">
        <dgm:presLayoutVars>
          <dgm:bulletEnabled val="1"/>
        </dgm:presLayoutVars>
      </dgm:prSet>
      <dgm:spPr/>
      <dgm:t>
        <a:bodyPr/>
        <a:lstStyle/>
        <a:p>
          <a:endParaRPr lang="en-US"/>
        </a:p>
      </dgm:t>
    </dgm:pt>
    <dgm:pt modelId="{F0022CA1-137F-4C5A-8BB1-763A51E90D40}" type="pres">
      <dgm:prSet presAssocID="{65E27D21-100E-4BFE-B239-88E6A6CBCCD9}" presName="ThreeConn_2-3" presStyleLbl="fgAccFollowNode1" presStyleIdx="1" presStyleCnt="2">
        <dgm:presLayoutVars>
          <dgm:bulletEnabled val="1"/>
        </dgm:presLayoutVars>
      </dgm:prSet>
      <dgm:spPr/>
      <dgm:t>
        <a:bodyPr/>
        <a:lstStyle/>
        <a:p>
          <a:endParaRPr lang="en-US"/>
        </a:p>
      </dgm:t>
    </dgm:pt>
    <dgm:pt modelId="{D50B9E4E-DF96-4EAF-8EC0-5551507C4CCD}" type="pres">
      <dgm:prSet presAssocID="{65E27D21-100E-4BFE-B239-88E6A6CBCCD9}" presName="ThreeNodes_1_text" presStyleLbl="node1" presStyleIdx="2" presStyleCnt="3">
        <dgm:presLayoutVars>
          <dgm:bulletEnabled val="1"/>
        </dgm:presLayoutVars>
      </dgm:prSet>
      <dgm:spPr/>
      <dgm:t>
        <a:bodyPr/>
        <a:lstStyle/>
        <a:p>
          <a:endParaRPr lang="en-US"/>
        </a:p>
      </dgm:t>
    </dgm:pt>
    <dgm:pt modelId="{515554EC-7A7B-4012-BDB3-34AB666F98AE}" type="pres">
      <dgm:prSet presAssocID="{65E27D21-100E-4BFE-B239-88E6A6CBCCD9}" presName="ThreeNodes_2_text" presStyleLbl="node1" presStyleIdx="2" presStyleCnt="3">
        <dgm:presLayoutVars>
          <dgm:bulletEnabled val="1"/>
        </dgm:presLayoutVars>
      </dgm:prSet>
      <dgm:spPr/>
      <dgm:t>
        <a:bodyPr/>
        <a:lstStyle/>
        <a:p>
          <a:endParaRPr lang="en-US"/>
        </a:p>
      </dgm:t>
    </dgm:pt>
    <dgm:pt modelId="{9A6D1DA3-D7DC-4303-A5A7-110BACFE73F8}" type="pres">
      <dgm:prSet presAssocID="{65E27D21-100E-4BFE-B239-88E6A6CBCCD9}" presName="ThreeNodes_3_text" presStyleLbl="node1" presStyleIdx="2" presStyleCnt="3">
        <dgm:presLayoutVars>
          <dgm:bulletEnabled val="1"/>
        </dgm:presLayoutVars>
      </dgm:prSet>
      <dgm:spPr/>
      <dgm:t>
        <a:bodyPr/>
        <a:lstStyle/>
        <a:p>
          <a:endParaRPr lang="en-US"/>
        </a:p>
      </dgm:t>
    </dgm:pt>
  </dgm:ptLst>
  <dgm:cxnLst>
    <dgm:cxn modelId="{D7241233-8692-4E94-903F-91917C909D1B}" type="presOf" srcId="{A7BC49CF-8BD5-4B70-B630-D9DD3BCBFA56}" destId="{F0022CA1-137F-4C5A-8BB1-763A51E90D40}" srcOrd="0" destOrd="0" presId="urn:microsoft.com/office/officeart/2005/8/layout/vProcess5"/>
    <dgm:cxn modelId="{B60BE535-AA75-48AA-9891-277FF211635D}" type="presOf" srcId="{65E27D21-100E-4BFE-B239-88E6A6CBCCD9}" destId="{9EE33252-8526-47C1-BC25-4E9EFA0969F2}" srcOrd="0" destOrd="0" presId="urn:microsoft.com/office/officeart/2005/8/layout/vProcess5"/>
    <dgm:cxn modelId="{352E998D-ED82-420F-99AD-E1688A797EAB}" srcId="{65E27D21-100E-4BFE-B239-88E6A6CBCCD9}" destId="{1655EBB4-D66E-4E96-9EA1-4CDDAB62568B}" srcOrd="1" destOrd="0" parTransId="{A86407DD-46EA-4E63-B671-9AAA118E85CF}" sibTransId="{A7BC49CF-8BD5-4B70-B630-D9DD3BCBFA56}"/>
    <dgm:cxn modelId="{2D37A18B-E489-4F4A-B75B-185403128AAB}" type="presOf" srcId="{1655EBB4-D66E-4E96-9EA1-4CDDAB62568B}" destId="{009B631C-6D52-4953-8AB7-574EC614C81F}" srcOrd="0" destOrd="0" presId="urn:microsoft.com/office/officeart/2005/8/layout/vProcess5"/>
    <dgm:cxn modelId="{0FF04C2E-7E30-457C-8584-7789466BAA0A}" type="presOf" srcId="{DCACBF27-1D48-424D-98AF-BE68CC98CCE5}" destId="{CC831A88-F985-44EF-80F0-AE91D89BB12F}" srcOrd="0" destOrd="0" presId="urn:microsoft.com/office/officeart/2005/8/layout/vProcess5"/>
    <dgm:cxn modelId="{7468ACA7-C571-428C-A2C4-E59629C4F02B}" srcId="{65E27D21-100E-4BFE-B239-88E6A6CBCCD9}" destId="{BB003404-0BEC-4658-A2CA-30FA982F9EB5}" srcOrd="0" destOrd="0" parTransId="{83DA4AAE-BC4C-4FB7-BC80-F0BD61CB359D}" sibTransId="{DCACBF27-1D48-424D-98AF-BE68CC98CCE5}"/>
    <dgm:cxn modelId="{EF9B3F5F-8A3B-4F79-8472-6B31F55D3522}" type="presOf" srcId="{1655EBB4-D66E-4E96-9EA1-4CDDAB62568B}" destId="{515554EC-7A7B-4012-BDB3-34AB666F98AE}" srcOrd="1" destOrd="0" presId="urn:microsoft.com/office/officeart/2005/8/layout/vProcess5"/>
    <dgm:cxn modelId="{B8A4DA5B-CD52-467C-9776-B87A5D3B2B0E}" srcId="{65E27D21-100E-4BFE-B239-88E6A6CBCCD9}" destId="{8189450B-9F68-47B0-ACE7-E15EE64804D1}" srcOrd="2" destOrd="0" parTransId="{F1F3A81D-C605-4081-A23D-F35825A91547}" sibTransId="{49EB88A2-E195-4233-9EAE-156A67B2A040}"/>
    <dgm:cxn modelId="{225D087A-7EE0-4E17-BA5B-2B59BB43BE15}" type="presOf" srcId="{BB003404-0BEC-4658-A2CA-30FA982F9EB5}" destId="{9B4A0ACB-3764-4144-8B21-3A48EF7D3AD0}" srcOrd="0" destOrd="0" presId="urn:microsoft.com/office/officeart/2005/8/layout/vProcess5"/>
    <dgm:cxn modelId="{69302C5A-A17E-4C15-A067-F46034BCD55A}" type="presOf" srcId="{8189450B-9F68-47B0-ACE7-E15EE64804D1}" destId="{642C9327-2C82-4F6F-BBF2-DE36B20FF904}" srcOrd="0" destOrd="0" presId="urn:microsoft.com/office/officeart/2005/8/layout/vProcess5"/>
    <dgm:cxn modelId="{1C5EC000-4B51-4EDB-B7E0-0EAEBCBA57E5}" type="presOf" srcId="{8189450B-9F68-47B0-ACE7-E15EE64804D1}" destId="{9A6D1DA3-D7DC-4303-A5A7-110BACFE73F8}" srcOrd="1" destOrd="0" presId="urn:microsoft.com/office/officeart/2005/8/layout/vProcess5"/>
    <dgm:cxn modelId="{152F3C30-BA39-4C61-89F0-C53608B3A795}" type="presOf" srcId="{BB003404-0BEC-4658-A2CA-30FA982F9EB5}" destId="{D50B9E4E-DF96-4EAF-8EC0-5551507C4CCD}" srcOrd="1" destOrd="0" presId="urn:microsoft.com/office/officeart/2005/8/layout/vProcess5"/>
    <dgm:cxn modelId="{5072ACA7-0515-41E5-9BD2-4476E76D315A}" type="presParOf" srcId="{9EE33252-8526-47C1-BC25-4E9EFA0969F2}" destId="{D8B1C036-6108-40A3-B132-C60D9729D2DE}" srcOrd="0" destOrd="0" presId="urn:microsoft.com/office/officeart/2005/8/layout/vProcess5"/>
    <dgm:cxn modelId="{B23E7631-E09F-454E-98D1-74CF7DC2A011}" type="presParOf" srcId="{9EE33252-8526-47C1-BC25-4E9EFA0969F2}" destId="{9B4A0ACB-3764-4144-8B21-3A48EF7D3AD0}" srcOrd="1" destOrd="0" presId="urn:microsoft.com/office/officeart/2005/8/layout/vProcess5"/>
    <dgm:cxn modelId="{265D1DDB-E64F-494F-90F8-35F9E4D763CA}" type="presParOf" srcId="{9EE33252-8526-47C1-BC25-4E9EFA0969F2}" destId="{009B631C-6D52-4953-8AB7-574EC614C81F}" srcOrd="2" destOrd="0" presId="urn:microsoft.com/office/officeart/2005/8/layout/vProcess5"/>
    <dgm:cxn modelId="{E59DA76F-3575-475C-BEC5-088B920D8ACB}" type="presParOf" srcId="{9EE33252-8526-47C1-BC25-4E9EFA0969F2}" destId="{642C9327-2C82-4F6F-BBF2-DE36B20FF904}" srcOrd="3" destOrd="0" presId="urn:microsoft.com/office/officeart/2005/8/layout/vProcess5"/>
    <dgm:cxn modelId="{5C40D5AE-8874-4B6E-B9A8-CC33826CFEF2}" type="presParOf" srcId="{9EE33252-8526-47C1-BC25-4E9EFA0969F2}" destId="{CC831A88-F985-44EF-80F0-AE91D89BB12F}" srcOrd="4" destOrd="0" presId="urn:microsoft.com/office/officeart/2005/8/layout/vProcess5"/>
    <dgm:cxn modelId="{78325A9F-338C-44CA-B800-43D4CCFC1197}" type="presParOf" srcId="{9EE33252-8526-47C1-BC25-4E9EFA0969F2}" destId="{F0022CA1-137F-4C5A-8BB1-763A51E90D40}" srcOrd="5" destOrd="0" presId="urn:microsoft.com/office/officeart/2005/8/layout/vProcess5"/>
    <dgm:cxn modelId="{81D00CFB-75A4-4EEF-BF84-4749550D9A21}" type="presParOf" srcId="{9EE33252-8526-47C1-BC25-4E9EFA0969F2}" destId="{D50B9E4E-DF96-4EAF-8EC0-5551507C4CCD}" srcOrd="6" destOrd="0" presId="urn:microsoft.com/office/officeart/2005/8/layout/vProcess5"/>
    <dgm:cxn modelId="{0B486967-51A1-4B05-9B38-757B641FF2F5}" type="presParOf" srcId="{9EE33252-8526-47C1-BC25-4E9EFA0969F2}" destId="{515554EC-7A7B-4012-BDB3-34AB666F98AE}" srcOrd="7" destOrd="0" presId="urn:microsoft.com/office/officeart/2005/8/layout/vProcess5"/>
    <dgm:cxn modelId="{62286D96-B1F1-48DC-A488-0436718DABEB}" type="presParOf" srcId="{9EE33252-8526-47C1-BC25-4E9EFA0969F2}" destId="{9A6D1DA3-D7DC-4303-A5A7-110BACFE73F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35513B-FCE0-475A-94F7-FEC9F35BAB2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CE035F9-11DB-42C2-AC4E-FEF0092DBCF1}">
      <dgm:prSet/>
      <dgm:spPr/>
      <dgm:t>
        <a:bodyPr/>
        <a:lstStyle/>
        <a:p>
          <a:r>
            <a:rPr lang="en-GB" dirty="0"/>
            <a:t>The coach will leave the school at 7.45am in the morning so that we can arrive at the centre by 9am ready for the fun to begin.</a:t>
          </a:r>
          <a:endParaRPr lang="en-US" dirty="0"/>
        </a:p>
      </dgm:t>
    </dgm:pt>
    <dgm:pt modelId="{EACB50A9-E3B4-4B3C-9732-981FB908A036}" type="parTrans" cxnId="{4879959B-9494-4745-B0E3-6DB1DE10ECE2}">
      <dgm:prSet/>
      <dgm:spPr/>
      <dgm:t>
        <a:bodyPr/>
        <a:lstStyle/>
        <a:p>
          <a:endParaRPr lang="en-US"/>
        </a:p>
      </dgm:t>
    </dgm:pt>
    <dgm:pt modelId="{F53173FF-AB7F-44E4-977D-275D83940E6E}" type="sibTrans" cxnId="{4879959B-9494-4745-B0E3-6DB1DE10ECE2}">
      <dgm:prSet/>
      <dgm:spPr/>
      <dgm:t>
        <a:bodyPr/>
        <a:lstStyle/>
        <a:p>
          <a:endParaRPr lang="en-US"/>
        </a:p>
      </dgm:t>
    </dgm:pt>
    <dgm:pt modelId="{2611B429-8319-421E-93BC-4F49A7B8E878}">
      <dgm:prSet/>
      <dgm:spPr/>
      <dgm:t>
        <a:bodyPr/>
        <a:lstStyle/>
        <a:p>
          <a:r>
            <a:rPr lang="en-GB" dirty="0"/>
            <a:t>School will be open for children to enter from 7.15am. </a:t>
          </a:r>
          <a:endParaRPr lang="en-US" dirty="0"/>
        </a:p>
      </dgm:t>
    </dgm:pt>
    <dgm:pt modelId="{D19B7F05-82F8-43E0-9D7A-C58AA426EDBE}" type="parTrans" cxnId="{EA6020E3-FA61-437D-BD67-47A3239E4B2B}">
      <dgm:prSet/>
      <dgm:spPr/>
      <dgm:t>
        <a:bodyPr/>
        <a:lstStyle/>
        <a:p>
          <a:endParaRPr lang="en-US"/>
        </a:p>
      </dgm:t>
    </dgm:pt>
    <dgm:pt modelId="{D4975EA8-725D-4830-AACB-8A0599A1729F}" type="sibTrans" cxnId="{EA6020E3-FA61-437D-BD67-47A3239E4B2B}">
      <dgm:prSet/>
      <dgm:spPr/>
      <dgm:t>
        <a:bodyPr/>
        <a:lstStyle/>
        <a:p>
          <a:endParaRPr lang="en-US"/>
        </a:p>
      </dgm:t>
    </dgm:pt>
    <dgm:pt modelId="{EED74BA7-0FD1-413A-8384-93006D5B64BD}">
      <dgm:prSet/>
      <dgm:spPr/>
      <dgm:t>
        <a:bodyPr/>
        <a:lstStyle/>
        <a:p>
          <a:r>
            <a:rPr lang="en-GB" dirty="0"/>
            <a:t>Children must have arrived by 7.30 at the latest so that we can check any medical forms and get all of the luggage </a:t>
          </a:r>
          <a:r>
            <a:rPr lang="en-GB" dirty="0" smtClean="0"/>
            <a:t> and snack bag ready </a:t>
          </a:r>
          <a:r>
            <a:rPr lang="en-GB" dirty="0"/>
            <a:t>in one place.</a:t>
          </a:r>
          <a:endParaRPr lang="en-US" dirty="0"/>
        </a:p>
      </dgm:t>
    </dgm:pt>
    <dgm:pt modelId="{A1EF7B69-7697-411B-9445-DD0DBC81060B}" type="parTrans" cxnId="{3CFC86A6-88D8-42D0-A5B1-401FDB37C524}">
      <dgm:prSet/>
      <dgm:spPr/>
      <dgm:t>
        <a:bodyPr/>
        <a:lstStyle/>
        <a:p>
          <a:endParaRPr lang="en-US"/>
        </a:p>
      </dgm:t>
    </dgm:pt>
    <dgm:pt modelId="{74508056-D91D-4C82-A9F0-D58769113994}" type="sibTrans" cxnId="{3CFC86A6-88D8-42D0-A5B1-401FDB37C524}">
      <dgm:prSet/>
      <dgm:spPr/>
      <dgm:t>
        <a:bodyPr/>
        <a:lstStyle/>
        <a:p>
          <a:endParaRPr lang="en-US"/>
        </a:p>
      </dgm:t>
    </dgm:pt>
    <dgm:pt modelId="{369BADE9-4282-4614-956E-5DBFFCD5F5CF}">
      <dgm:prSet/>
      <dgm:spPr/>
      <dgm:t>
        <a:bodyPr/>
        <a:lstStyle/>
        <a:p>
          <a:r>
            <a:rPr lang="en-GB" dirty="0"/>
            <a:t>Any medication must be held separately to their main bag and be labelled clearly with your child’s name. A member of staff will be ready to take this from you along with any other information that you need to give.</a:t>
          </a:r>
          <a:endParaRPr lang="en-US" dirty="0"/>
        </a:p>
      </dgm:t>
    </dgm:pt>
    <dgm:pt modelId="{56E86258-F873-4596-B324-0B3374EB8343}" type="parTrans" cxnId="{08BFDEFE-A80B-4F37-822D-8C31B4340E53}">
      <dgm:prSet/>
      <dgm:spPr/>
      <dgm:t>
        <a:bodyPr/>
        <a:lstStyle/>
        <a:p>
          <a:endParaRPr lang="en-US"/>
        </a:p>
      </dgm:t>
    </dgm:pt>
    <dgm:pt modelId="{F2D7318D-F1B7-462B-8BC9-8096F354AD2E}" type="sibTrans" cxnId="{08BFDEFE-A80B-4F37-822D-8C31B4340E53}">
      <dgm:prSet/>
      <dgm:spPr/>
      <dgm:t>
        <a:bodyPr/>
        <a:lstStyle/>
        <a:p>
          <a:endParaRPr lang="en-US"/>
        </a:p>
      </dgm:t>
    </dgm:pt>
    <dgm:pt modelId="{948CFAEA-D2FD-4B82-8118-C4387DC0B1CD}">
      <dgm:prSet/>
      <dgm:spPr/>
      <dgm:t>
        <a:bodyPr/>
        <a:lstStyle/>
        <a:p>
          <a:r>
            <a:rPr lang="en-GB" dirty="0"/>
            <a:t>You will also have the opportunity to hand in a small amount of pocket money (£5) in a named wallet to the teachers.</a:t>
          </a:r>
          <a:endParaRPr lang="en-US" dirty="0"/>
        </a:p>
      </dgm:t>
    </dgm:pt>
    <dgm:pt modelId="{8D345346-5D4D-4F1B-9F62-C34E46658C41}" type="parTrans" cxnId="{0175F198-E5C0-4C84-BAB7-55E29343E5A5}">
      <dgm:prSet/>
      <dgm:spPr/>
      <dgm:t>
        <a:bodyPr/>
        <a:lstStyle/>
        <a:p>
          <a:endParaRPr lang="en-US"/>
        </a:p>
      </dgm:t>
    </dgm:pt>
    <dgm:pt modelId="{9C52802D-01CE-4EEB-9D28-E5C365BACBF0}" type="sibTrans" cxnId="{0175F198-E5C0-4C84-BAB7-55E29343E5A5}">
      <dgm:prSet/>
      <dgm:spPr/>
      <dgm:t>
        <a:bodyPr/>
        <a:lstStyle/>
        <a:p>
          <a:endParaRPr lang="en-US"/>
        </a:p>
      </dgm:t>
    </dgm:pt>
    <dgm:pt modelId="{BDAC7658-234B-49F3-82E3-65292FD052E2}" type="pres">
      <dgm:prSet presAssocID="{3635513B-FCE0-475A-94F7-FEC9F35BAB2A}" presName="linear" presStyleCnt="0">
        <dgm:presLayoutVars>
          <dgm:animLvl val="lvl"/>
          <dgm:resizeHandles val="exact"/>
        </dgm:presLayoutVars>
      </dgm:prSet>
      <dgm:spPr/>
      <dgm:t>
        <a:bodyPr/>
        <a:lstStyle/>
        <a:p>
          <a:endParaRPr lang="en-US"/>
        </a:p>
      </dgm:t>
    </dgm:pt>
    <dgm:pt modelId="{20DC3E50-DF3B-40B3-A93E-11B662605E08}" type="pres">
      <dgm:prSet presAssocID="{BCE035F9-11DB-42C2-AC4E-FEF0092DBCF1}" presName="parentText" presStyleLbl="node1" presStyleIdx="0" presStyleCnt="5">
        <dgm:presLayoutVars>
          <dgm:chMax val="0"/>
          <dgm:bulletEnabled val="1"/>
        </dgm:presLayoutVars>
      </dgm:prSet>
      <dgm:spPr/>
      <dgm:t>
        <a:bodyPr/>
        <a:lstStyle/>
        <a:p>
          <a:endParaRPr lang="en-US"/>
        </a:p>
      </dgm:t>
    </dgm:pt>
    <dgm:pt modelId="{04E61BD3-088E-4EB4-A152-34DEEDEC4C9B}" type="pres">
      <dgm:prSet presAssocID="{F53173FF-AB7F-44E4-977D-275D83940E6E}" presName="spacer" presStyleCnt="0"/>
      <dgm:spPr/>
    </dgm:pt>
    <dgm:pt modelId="{9C0764A4-14D9-4E6D-827C-A3E079D97294}" type="pres">
      <dgm:prSet presAssocID="{2611B429-8319-421E-93BC-4F49A7B8E878}" presName="parentText" presStyleLbl="node1" presStyleIdx="1" presStyleCnt="5">
        <dgm:presLayoutVars>
          <dgm:chMax val="0"/>
          <dgm:bulletEnabled val="1"/>
        </dgm:presLayoutVars>
      </dgm:prSet>
      <dgm:spPr/>
      <dgm:t>
        <a:bodyPr/>
        <a:lstStyle/>
        <a:p>
          <a:endParaRPr lang="en-US"/>
        </a:p>
      </dgm:t>
    </dgm:pt>
    <dgm:pt modelId="{80CA28E4-ED67-4638-BDED-F84FB1C282BA}" type="pres">
      <dgm:prSet presAssocID="{D4975EA8-725D-4830-AACB-8A0599A1729F}" presName="spacer" presStyleCnt="0"/>
      <dgm:spPr/>
    </dgm:pt>
    <dgm:pt modelId="{B9106620-F523-483A-9CD8-F9DA076484E7}" type="pres">
      <dgm:prSet presAssocID="{EED74BA7-0FD1-413A-8384-93006D5B64BD}" presName="parentText" presStyleLbl="node1" presStyleIdx="2" presStyleCnt="5">
        <dgm:presLayoutVars>
          <dgm:chMax val="0"/>
          <dgm:bulletEnabled val="1"/>
        </dgm:presLayoutVars>
      </dgm:prSet>
      <dgm:spPr/>
      <dgm:t>
        <a:bodyPr/>
        <a:lstStyle/>
        <a:p>
          <a:endParaRPr lang="en-US"/>
        </a:p>
      </dgm:t>
    </dgm:pt>
    <dgm:pt modelId="{B1B746FA-2299-459B-B14C-5C44C43C661B}" type="pres">
      <dgm:prSet presAssocID="{74508056-D91D-4C82-A9F0-D58769113994}" presName="spacer" presStyleCnt="0"/>
      <dgm:spPr/>
    </dgm:pt>
    <dgm:pt modelId="{42D0BCB3-68F2-4384-A9EE-B325A291C9F6}" type="pres">
      <dgm:prSet presAssocID="{369BADE9-4282-4614-956E-5DBFFCD5F5CF}" presName="parentText" presStyleLbl="node1" presStyleIdx="3" presStyleCnt="5">
        <dgm:presLayoutVars>
          <dgm:chMax val="0"/>
          <dgm:bulletEnabled val="1"/>
        </dgm:presLayoutVars>
      </dgm:prSet>
      <dgm:spPr/>
      <dgm:t>
        <a:bodyPr/>
        <a:lstStyle/>
        <a:p>
          <a:endParaRPr lang="en-US"/>
        </a:p>
      </dgm:t>
    </dgm:pt>
    <dgm:pt modelId="{2B1AE570-D5F3-497F-8306-BEBD2BB15F51}" type="pres">
      <dgm:prSet presAssocID="{F2D7318D-F1B7-462B-8BC9-8096F354AD2E}" presName="spacer" presStyleCnt="0"/>
      <dgm:spPr/>
    </dgm:pt>
    <dgm:pt modelId="{48B7D9DE-0834-4F16-9F2D-65F4C2228858}" type="pres">
      <dgm:prSet presAssocID="{948CFAEA-D2FD-4B82-8118-C4387DC0B1CD}" presName="parentText" presStyleLbl="node1" presStyleIdx="4" presStyleCnt="5">
        <dgm:presLayoutVars>
          <dgm:chMax val="0"/>
          <dgm:bulletEnabled val="1"/>
        </dgm:presLayoutVars>
      </dgm:prSet>
      <dgm:spPr/>
      <dgm:t>
        <a:bodyPr/>
        <a:lstStyle/>
        <a:p>
          <a:endParaRPr lang="en-US"/>
        </a:p>
      </dgm:t>
    </dgm:pt>
  </dgm:ptLst>
  <dgm:cxnLst>
    <dgm:cxn modelId="{71E1ADE6-325D-4331-9FC6-FECD7533ACB6}" type="presOf" srcId="{948CFAEA-D2FD-4B82-8118-C4387DC0B1CD}" destId="{48B7D9DE-0834-4F16-9F2D-65F4C2228858}" srcOrd="0" destOrd="0" presId="urn:microsoft.com/office/officeart/2005/8/layout/vList2"/>
    <dgm:cxn modelId="{59DCCAFF-EA54-439F-BFB6-782CECFAA52C}" type="presOf" srcId="{369BADE9-4282-4614-956E-5DBFFCD5F5CF}" destId="{42D0BCB3-68F2-4384-A9EE-B325A291C9F6}" srcOrd="0" destOrd="0" presId="urn:microsoft.com/office/officeart/2005/8/layout/vList2"/>
    <dgm:cxn modelId="{DAD792FA-F33B-4ABE-9350-C1517A008CF2}" type="presOf" srcId="{2611B429-8319-421E-93BC-4F49A7B8E878}" destId="{9C0764A4-14D9-4E6D-827C-A3E079D97294}" srcOrd="0" destOrd="0" presId="urn:microsoft.com/office/officeart/2005/8/layout/vList2"/>
    <dgm:cxn modelId="{0175F198-E5C0-4C84-BAB7-55E29343E5A5}" srcId="{3635513B-FCE0-475A-94F7-FEC9F35BAB2A}" destId="{948CFAEA-D2FD-4B82-8118-C4387DC0B1CD}" srcOrd="4" destOrd="0" parTransId="{8D345346-5D4D-4F1B-9F62-C34E46658C41}" sibTransId="{9C52802D-01CE-4EEB-9D28-E5C365BACBF0}"/>
    <dgm:cxn modelId="{3CFC86A6-88D8-42D0-A5B1-401FDB37C524}" srcId="{3635513B-FCE0-475A-94F7-FEC9F35BAB2A}" destId="{EED74BA7-0FD1-413A-8384-93006D5B64BD}" srcOrd="2" destOrd="0" parTransId="{A1EF7B69-7697-411B-9445-DD0DBC81060B}" sibTransId="{74508056-D91D-4C82-A9F0-D58769113994}"/>
    <dgm:cxn modelId="{77C2A18B-3880-48BC-B792-A8B24BE50E70}" type="presOf" srcId="{EED74BA7-0FD1-413A-8384-93006D5B64BD}" destId="{B9106620-F523-483A-9CD8-F9DA076484E7}" srcOrd="0" destOrd="0" presId="urn:microsoft.com/office/officeart/2005/8/layout/vList2"/>
    <dgm:cxn modelId="{EA6020E3-FA61-437D-BD67-47A3239E4B2B}" srcId="{3635513B-FCE0-475A-94F7-FEC9F35BAB2A}" destId="{2611B429-8319-421E-93BC-4F49A7B8E878}" srcOrd="1" destOrd="0" parTransId="{D19B7F05-82F8-43E0-9D7A-C58AA426EDBE}" sibTransId="{D4975EA8-725D-4830-AACB-8A0599A1729F}"/>
    <dgm:cxn modelId="{171446DB-C9AB-4978-8CCC-16BE805D7E9C}" type="presOf" srcId="{3635513B-FCE0-475A-94F7-FEC9F35BAB2A}" destId="{BDAC7658-234B-49F3-82E3-65292FD052E2}" srcOrd="0" destOrd="0" presId="urn:microsoft.com/office/officeart/2005/8/layout/vList2"/>
    <dgm:cxn modelId="{25ACAF39-DADD-4114-96DE-B2757798A681}" type="presOf" srcId="{BCE035F9-11DB-42C2-AC4E-FEF0092DBCF1}" destId="{20DC3E50-DF3B-40B3-A93E-11B662605E08}" srcOrd="0" destOrd="0" presId="urn:microsoft.com/office/officeart/2005/8/layout/vList2"/>
    <dgm:cxn modelId="{4879959B-9494-4745-B0E3-6DB1DE10ECE2}" srcId="{3635513B-FCE0-475A-94F7-FEC9F35BAB2A}" destId="{BCE035F9-11DB-42C2-AC4E-FEF0092DBCF1}" srcOrd="0" destOrd="0" parTransId="{EACB50A9-E3B4-4B3C-9732-981FB908A036}" sibTransId="{F53173FF-AB7F-44E4-977D-275D83940E6E}"/>
    <dgm:cxn modelId="{08BFDEFE-A80B-4F37-822D-8C31B4340E53}" srcId="{3635513B-FCE0-475A-94F7-FEC9F35BAB2A}" destId="{369BADE9-4282-4614-956E-5DBFFCD5F5CF}" srcOrd="3" destOrd="0" parTransId="{56E86258-F873-4596-B324-0B3374EB8343}" sibTransId="{F2D7318D-F1B7-462B-8BC9-8096F354AD2E}"/>
    <dgm:cxn modelId="{A2E8943F-B091-4EA6-95D6-CBE7697EC817}" type="presParOf" srcId="{BDAC7658-234B-49F3-82E3-65292FD052E2}" destId="{20DC3E50-DF3B-40B3-A93E-11B662605E08}" srcOrd="0" destOrd="0" presId="urn:microsoft.com/office/officeart/2005/8/layout/vList2"/>
    <dgm:cxn modelId="{AFF5B82E-9EDE-4BB5-9464-3FC70221821C}" type="presParOf" srcId="{BDAC7658-234B-49F3-82E3-65292FD052E2}" destId="{04E61BD3-088E-4EB4-A152-34DEEDEC4C9B}" srcOrd="1" destOrd="0" presId="urn:microsoft.com/office/officeart/2005/8/layout/vList2"/>
    <dgm:cxn modelId="{F386FB88-C81B-4F8C-9DFF-AD1286B3C2AA}" type="presParOf" srcId="{BDAC7658-234B-49F3-82E3-65292FD052E2}" destId="{9C0764A4-14D9-4E6D-827C-A3E079D97294}" srcOrd="2" destOrd="0" presId="urn:microsoft.com/office/officeart/2005/8/layout/vList2"/>
    <dgm:cxn modelId="{B8B37BB3-56C2-41FD-B7AF-6FA67286E278}" type="presParOf" srcId="{BDAC7658-234B-49F3-82E3-65292FD052E2}" destId="{80CA28E4-ED67-4638-BDED-F84FB1C282BA}" srcOrd="3" destOrd="0" presId="urn:microsoft.com/office/officeart/2005/8/layout/vList2"/>
    <dgm:cxn modelId="{80A643D4-0B07-4EF1-AFA3-9AD32609E819}" type="presParOf" srcId="{BDAC7658-234B-49F3-82E3-65292FD052E2}" destId="{B9106620-F523-483A-9CD8-F9DA076484E7}" srcOrd="4" destOrd="0" presId="urn:microsoft.com/office/officeart/2005/8/layout/vList2"/>
    <dgm:cxn modelId="{B1D36B87-D8A0-4804-8B25-736C49CAC73A}" type="presParOf" srcId="{BDAC7658-234B-49F3-82E3-65292FD052E2}" destId="{B1B746FA-2299-459B-B14C-5C44C43C661B}" srcOrd="5" destOrd="0" presId="urn:microsoft.com/office/officeart/2005/8/layout/vList2"/>
    <dgm:cxn modelId="{F51F9A1F-5E9F-4477-A986-14051290AAAB}" type="presParOf" srcId="{BDAC7658-234B-49F3-82E3-65292FD052E2}" destId="{42D0BCB3-68F2-4384-A9EE-B325A291C9F6}" srcOrd="6" destOrd="0" presId="urn:microsoft.com/office/officeart/2005/8/layout/vList2"/>
    <dgm:cxn modelId="{56CAFC1A-924C-4B8E-8ACE-F5FF6049E074}" type="presParOf" srcId="{BDAC7658-234B-49F3-82E3-65292FD052E2}" destId="{2B1AE570-D5F3-497F-8306-BEBD2BB15F51}" srcOrd="7" destOrd="0" presId="urn:microsoft.com/office/officeart/2005/8/layout/vList2"/>
    <dgm:cxn modelId="{2E4DB66A-5EE7-447A-A8B6-B6E1EDA2A6F5}" type="presParOf" srcId="{BDAC7658-234B-49F3-82E3-65292FD052E2}" destId="{48B7D9DE-0834-4F16-9F2D-65F4C222885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167593-38D6-4DE7-AE01-0BE0521378C3}" type="doc">
      <dgm:prSet loTypeId="urn:microsoft.com/office/officeart/2018/2/layout/IconVerticalSolidList" loCatId="icon" qsTypeId="urn:microsoft.com/office/officeart/2005/8/quickstyle/simple4" qsCatId="simple" csTypeId="urn:microsoft.com/office/officeart/2018/5/colors/Iconchunking_neutralbg_colorful2" csCatId="colorful" phldr="1"/>
      <dgm:spPr/>
      <dgm:t>
        <a:bodyPr/>
        <a:lstStyle/>
        <a:p>
          <a:endParaRPr lang="en-US"/>
        </a:p>
      </dgm:t>
    </dgm:pt>
    <dgm:pt modelId="{2DB8315B-B2A0-48AB-95CC-F381F12753A1}">
      <dgm:prSet/>
      <dgm:spPr/>
      <dgm:t>
        <a:bodyPr/>
        <a:lstStyle/>
        <a:p>
          <a:pPr>
            <a:lnSpc>
              <a:spcPct val="100000"/>
            </a:lnSpc>
          </a:pPr>
          <a:r>
            <a:rPr lang="en-GB" dirty="0"/>
            <a:t>Light weight trousers/ </a:t>
          </a:r>
          <a:r>
            <a:rPr lang="en-GB" dirty="0" smtClean="0"/>
            <a:t>joggers – NOT shorts</a:t>
          </a:r>
          <a:endParaRPr lang="en-US" dirty="0"/>
        </a:p>
      </dgm:t>
    </dgm:pt>
    <dgm:pt modelId="{CE4F3A5C-A2DF-4791-A5C6-A648800EA6BC}" type="parTrans" cxnId="{6F2E6BEF-93AF-45C0-B1A7-A071C2D45DE9}">
      <dgm:prSet/>
      <dgm:spPr/>
      <dgm:t>
        <a:bodyPr/>
        <a:lstStyle/>
        <a:p>
          <a:endParaRPr lang="en-US"/>
        </a:p>
      </dgm:t>
    </dgm:pt>
    <dgm:pt modelId="{E64E3D54-90DC-46CD-9B80-A56092D3D153}" type="sibTrans" cxnId="{6F2E6BEF-93AF-45C0-B1A7-A071C2D45DE9}">
      <dgm:prSet/>
      <dgm:spPr/>
      <dgm:t>
        <a:bodyPr/>
        <a:lstStyle/>
        <a:p>
          <a:pPr>
            <a:lnSpc>
              <a:spcPct val="100000"/>
            </a:lnSpc>
          </a:pPr>
          <a:endParaRPr lang="en-US"/>
        </a:p>
      </dgm:t>
    </dgm:pt>
    <dgm:pt modelId="{CCE9D760-57A6-4C9B-86D3-FE4DB0AF0A08}">
      <dgm:prSet/>
      <dgm:spPr/>
      <dgm:t>
        <a:bodyPr/>
        <a:lstStyle/>
        <a:p>
          <a:pPr>
            <a:lnSpc>
              <a:spcPct val="100000"/>
            </a:lnSpc>
          </a:pPr>
          <a:r>
            <a:rPr lang="en-GB" dirty="0"/>
            <a:t>T-shirt </a:t>
          </a:r>
          <a:r>
            <a:rPr lang="en-GB" dirty="0" smtClean="0"/>
            <a:t>– long sleeved</a:t>
          </a:r>
          <a:endParaRPr lang="en-US" dirty="0"/>
        </a:p>
      </dgm:t>
    </dgm:pt>
    <dgm:pt modelId="{A557A144-C7E2-412F-9048-ECCCC0D81C7B}" type="parTrans" cxnId="{56C91C78-B94F-47C7-A77D-AB25DEE17723}">
      <dgm:prSet/>
      <dgm:spPr/>
      <dgm:t>
        <a:bodyPr/>
        <a:lstStyle/>
        <a:p>
          <a:endParaRPr lang="en-US"/>
        </a:p>
      </dgm:t>
    </dgm:pt>
    <dgm:pt modelId="{5A1ABB52-4991-48FF-8539-218C39A4F670}" type="sibTrans" cxnId="{56C91C78-B94F-47C7-A77D-AB25DEE17723}">
      <dgm:prSet/>
      <dgm:spPr/>
      <dgm:t>
        <a:bodyPr/>
        <a:lstStyle/>
        <a:p>
          <a:pPr>
            <a:lnSpc>
              <a:spcPct val="100000"/>
            </a:lnSpc>
          </a:pPr>
          <a:endParaRPr lang="en-US"/>
        </a:p>
      </dgm:t>
    </dgm:pt>
    <dgm:pt modelId="{79B3D3DA-09F6-4AD7-BED3-20314204569C}">
      <dgm:prSet/>
      <dgm:spPr/>
      <dgm:t>
        <a:bodyPr/>
        <a:lstStyle/>
        <a:p>
          <a:pPr>
            <a:lnSpc>
              <a:spcPct val="100000"/>
            </a:lnSpc>
          </a:pPr>
          <a:r>
            <a:rPr lang="en-GB"/>
            <a:t>Jumper</a:t>
          </a:r>
          <a:endParaRPr lang="en-US"/>
        </a:p>
      </dgm:t>
    </dgm:pt>
    <dgm:pt modelId="{7E0B5D47-4B8C-4251-BCF9-6864D9C93FED}" type="parTrans" cxnId="{9BC9D35E-FB3E-42F7-B916-B4BAF9559978}">
      <dgm:prSet/>
      <dgm:spPr/>
      <dgm:t>
        <a:bodyPr/>
        <a:lstStyle/>
        <a:p>
          <a:endParaRPr lang="en-US"/>
        </a:p>
      </dgm:t>
    </dgm:pt>
    <dgm:pt modelId="{A6F55E6C-5D58-416D-8A84-3FEC90C3A9E3}" type="sibTrans" cxnId="{9BC9D35E-FB3E-42F7-B916-B4BAF9559978}">
      <dgm:prSet/>
      <dgm:spPr/>
      <dgm:t>
        <a:bodyPr/>
        <a:lstStyle/>
        <a:p>
          <a:pPr>
            <a:lnSpc>
              <a:spcPct val="100000"/>
            </a:lnSpc>
          </a:pPr>
          <a:endParaRPr lang="en-US"/>
        </a:p>
      </dgm:t>
    </dgm:pt>
    <dgm:pt modelId="{C58D1B66-79F9-4C32-9C7D-22969742578F}">
      <dgm:prSet/>
      <dgm:spPr/>
      <dgm:t>
        <a:bodyPr/>
        <a:lstStyle/>
        <a:p>
          <a:pPr>
            <a:lnSpc>
              <a:spcPct val="100000"/>
            </a:lnSpc>
          </a:pPr>
          <a:r>
            <a:rPr lang="en-GB"/>
            <a:t>Waterproof coat</a:t>
          </a:r>
          <a:endParaRPr lang="en-US"/>
        </a:p>
      </dgm:t>
    </dgm:pt>
    <dgm:pt modelId="{32610D88-5DF8-43A6-9471-55A4454BF865}" type="parTrans" cxnId="{842B0135-138E-4BBC-9632-9CAD5022C054}">
      <dgm:prSet/>
      <dgm:spPr/>
      <dgm:t>
        <a:bodyPr/>
        <a:lstStyle/>
        <a:p>
          <a:endParaRPr lang="en-US"/>
        </a:p>
      </dgm:t>
    </dgm:pt>
    <dgm:pt modelId="{D63C8A62-C546-4550-8AE4-3DC89116AAFA}" type="sibTrans" cxnId="{842B0135-138E-4BBC-9632-9CAD5022C054}">
      <dgm:prSet/>
      <dgm:spPr/>
      <dgm:t>
        <a:bodyPr/>
        <a:lstStyle/>
        <a:p>
          <a:pPr>
            <a:lnSpc>
              <a:spcPct val="100000"/>
            </a:lnSpc>
          </a:pPr>
          <a:endParaRPr lang="en-US"/>
        </a:p>
      </dgm:t>
    </dgm:pt>
    <dgm:pt modelId="{23976F3C-E52C-4E1E-9A83-A5967C5E5661}">
      <dgm:prSet/>
      <dgm:spPr/>
      <dgm:t>
        <a:bodyPr/>
        <a:lstStyle/>
        <a:p>
          <a:pPr>
            <a:lnSpc>
              <a:spcPct val="100000"/>
            </a:lnSpc>
          </a:pPr>
          <a:r>
            <a:rPr lang="en-GB"/>
            <a:t>Trainers – that you don’t mind getting a little dirty</a:t>
          </a:r>
          <a:endParaRPr lang="en-US"/>
        </a:p>
      </dgm:t>
    </dgm:pt>
    <dgm:pt modelId="{735210B6-C8B5-44DF-949E-D3094D88A7FF}" type="parTrans" cxnId="{8CCB0ABC-4372-4B93-8135-6C77F6BA95A5}">
      <dgm:prSet/>
      <dgm:spPr/>
      <dgm:t>
        <a:bodyPr/>
        <a:lstStyle/>
        <a:p>
          <a:endParaRPr lang="en-US"/>
        </a:p>
      </dgm:t>
    </dgm:pt>
    <dgm:pt modelId="{0C9585F7-4D3B-4C25-A853-80C9D0E9748F}" type="sibTrans" cxnId="{8CCB0ABC-4372-4B93-8135-6C77F6BA95A5}">
      <dgm:prSet/>
      <dgm:spPr/>
      <dgm:t>
        <a:bodyPr/>
        <a:lstStyle/>
        <a:p>
          <a:pPr>
            <a:lnSpc>
              <a:spcPct val="100000"/>
            </a:lnSpc>
          </a:pPr>
          <a:endParaRPr lang="en-US"/>
        </a:p>
      </dgm:t>
    </dgm:pt>
    <dgm:pt modelId="{DD598805-0F3F-4E19-AC3C-9DC051CBDC9C}">
      <dgm:prSet/>
      <dgm:spPr/>
      <dgm:t>
        <a:bodyPr/>
        <a:lstStyle/>
        <a:p>
          <a:pPr>
            <a:lnSpc>
              <a:spcPct val="100000"/>
            </a:lnSpc>
          </a:pPr>
          <a:r>
            <a:rPr lang="en-GB"/>
            <a:t>No skirts/ expensive clothes/ smart shoes</a:t>
          </a:r>
          <a:endParaRPr lang="en-US"/>
        </a:p>
      </dgm:t>
    </dgm:pt>
    <dgm:pt modelId="{34C69617-E797-4150-AA33-DA181A3321F0}" type="parTrans" cxnId="{813D7F9D-80A5-474B-B575-1EA511649083}">
      <dgm:prSet/>
      <dgm:spPr/>
      <dgm:t>
        <a:bodyPr/>
        <a:lstStyle/>
        <a:p>
          <a:endParaRPr lang="en-US"/>
        </a:p>
      </dgm:t>
    </dgm:pt>
    <dgm:pt modelId="{CAB6EA5F-C4E4-4E66-B7C6-516F60ECF40D}" type="sibTrans" cxnId="{813D7F9D-80A5-474B-B575-1EA511649083}">
      <dgm:prSet/>
      <dgm:spPr/>
      <dgm:t>
        <a:bodyPr/>
        <a:lstStyle/>
        <a:p>
          <a:endParaRPr lang="en-US"/>
        </a:p>
      </dgm:t>
    </dgm:pt>
    <dgm:pt modelId="{536E92AF-95F8-49AB-992F-08A4F1CE58BD}" type="pres">
      <dgm:prSet presAssocID="{23167593-38D6-4DE7-AE01-0BE0521378C3}" presName="root" presStyleCnt="0">
        <dgm:presLayoutVars>
          <dgm:dir/>
          <dgm:resizeHandles val="exact"/>
        </dgm:presLayoutVars>
      </dgm:prSet>
      <dgm:spPr/>
      <dgm:t>
        <a:bodyPr/>
        <a:lstStyle/>
        <a:p>
          <a:endParaRPr lang="en-US"/>
        </a:p>
      </dgm:t>
    </dgm:pt>
    <dgm:pt modelId="{98E88FFA-F669-48FC-B8CD-6400C743DC66}" type="pres">
      <dgm:prSet presAssocID="{2DB8315B-B2A0-48AB-95CC-F381F12753A1}" presName="compNode" presStyleCnt="0"/>
      <dgm:spPr/>
    </dgm:pt>
    <dgm:pt modelId="{C9FC71D9-F985-4993-81D8-102C9C1D6532}" type="pres">
      <dgm:prSet presAssocID="{2DB8315B-B2A0-48AB-95CC-F381F12753A1}" presName="bgRect" presStyleLbl="bgShp" presStyleIdx="0" presStyleCnt="6"/>
      <dgm:spPr/>
    </dgm:pt>
    <dgm:pt modelId="{EF57D861-6A7D-4E53-A988-AB1DC1D86D99}" type="pres">
      <dgm:prSet presAssocID="{2DB8315B-B2A0-48AB-95CC-F381F12753A1}"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umbbell"/>
        </a:ext>
      </dgm:extLst>
    </dgm:pt>
    <dgm:pt modelId="{25B451A7-AE34-48A9-9CB5-C5BC8FA62242}" type="pres">
      <dgm:prSet presAssocID="{2DB8315B-B2A0-48AB-95CC-F381F12753A1}" presName="spaceRect" presStyleCnt="0"/>
      <dgm:spPr/>
    </dgm:pt>
    <dgm:pt modelId="{E03EB7DC-8068-4BC4-BCB2-1B8959FEEC7E}" type="pres">
      <dgm:prSet presAssocID="{2DB8315B-B2A0-48AB-95CC-F381F12753A1}" presName="parTx" presStyleLbl="revTx" presStyleIdx="0" presStyleCnt="6">
        <dgm:presLayoutVars>
          <dgm:chMax val="0"/>
          <dgm:chPref val="0"/>
        </dgm:presLayoutVars>
      </dgm:prSet>
      <dgm:spPr/>
      <dgm:t>
        <a:bodyPr/>
        <a:lstStyle/>
        <a:p>
          <a:endParaRPr lang="en-US"/>
        </a:p>
      </dgm:t>
    </dgm:pt>
    <dgm:pt modelId="{C823AA90-8044-4ACF-9CE6-33F448B3975B}" type="pres">
      <dgm:prSet presAssocID="{E64E3D54-90DC-46CD-9B80-A56092D3D153}" presName="sibTrans" presStyleCnt="0"/>
      <dgm:spPr/>
    </dgm:pt>
    <dgm:pt modelId="{9E950F94-67DE-48A8-ADC6-0CD24C2A1E26}" type="pres">
      <dgm:prSet presAssocID="{CCE9D760-57A6-4C9B-86D3-FE4DB0AF0A08}" presName="compNode" presStyleCnt="0"/>
      <dgm:spPr/>
    </dgm:pt>
    <dgm:pt modelId="{A939687A-7833-4BAA-ACC0-6069C8926275}" type="pres">
      <dgm:prSet presAssocID="{CCE9D760-57A6-4C9B-86D3-FE4DB0AF0A08}" presName="bgRect" presStyleLbl="bgShp" presStyleIdx="1" presStyleCnt="6"/>
      <dgm:spPr/>
    </dgm:pt>
    <dgm:pt modelId="{74D0D5E0-F93A-4D96-AA85-4C0B7FD42287}" type="pres">
      <dgm:prSet presAssocID="{CCE9D760-57A6-4C9B-86D3-FE4DB0AF0A08}"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hirt"/>
        </a:ext>
      </dgm:extLst>
    </dgm:pt>
    <dgm:pt modelId="{3C6DBD13-08FA-41F7-AEA7-E5174F11A290}" type="pres">
      <dgm:prSet presAssocID="{CCE9D760-57A6-4C9B-86D3-FE4DB0AF0A08}" presName="spaceRect" presStyleCnt="0"/>
      <dgm:spPr/>
    </dgm:pt>
    <dgm:pt modelId="{863831A9-175A-4A30-8DD6-619F15DE83C6}" type="pres">
      <dgm:prSet presAssocID="{CCE9D760-57A6-4C9B-86D3-FE4DB0AF0A08}" presName="parTx" presStyleLbl="revTx" presStyleIdx="1" presStyleCnt="6">
        <dgm:presLayoutVars>
          <dgm:chMax val="0"/>
          <dgm:chPref val="0"/>
        </dgm:presLayoutVars>
      </dgm:prSet>
      <dgm:spPr/>
      <dgm:t>
        <a:bodyPr/>
        <a:lstStyle/>
        <a:p>
          <a:endParaRPr lang="en-US"/>
        </a:p>
      </dgm:t>
    </dgm:pt>
    <dgm:pt modelId="{BF2439AC-2630-4C06-BE3F-B39E62A37210}" type="pres">
      <dgm:prSet presAssocID="{5A1ABB52-4991-48FF-8539-218C39A4F670}" presName="sibTrans" presStyleCnt="0"/>
      <dgm:spPr/>
    </dgm:pt>
    <dgm:pt modelId="{F3857809-A829-4665-A09B-D1EB2731F223}" type="pres">
      <dgm:prSet presAssocID="{79B3D3DA-09F6-4AD7-BED3-20314204569C}" presName="compNode" presStyleCnt="0"/>
      <dgm:spPr/>
    </dgm:pt>
    <dgm:pt modelId="{8BD6346E-7171-4846-889F-B7E244B07FD5}" type="pres">
      <dgm:prSet presAssocID="{79B3D3DA-09F6-4AD7-BED3-20314204569C}" presName="bgRect" presStyleLbl="bgShp" presStyleIdx="2" presStyleCnt="6"/>
      <dgm:spPr/>
    </dgm:pt>
    <dgm:pt modelId="{37DA8AF0-12B8-4BE2-993F-577EA8D8570A}" type="pres">
      <dgm:prSet presAssocID="{79B3D3DA-09F6-4AD7-BED3-20314204569C}"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Long sleeve shirt"/>
        </a:ext>
      </dgm:extLst>
    </dgm:pt>
    <dgm:pt modelId="{4789BD5A-CAE7-40F9-A182-D1522B03333F}" type="pres">
      <dgm:prSet presAssocID="{79B3D3DA-09F6-4AD7-BED3-20314204569C}" presName="spaceRect" presStyleCnt="0"/>
      <dgm:spPr/>
    </dgm:pt>
    <dgm:pt modelId="{A8D560F3-A88C-4092-AD63-E1B9F8578CB4}" type="pres">
      <dgm:prSet presAssocID="{79B3D3DA-09F6-4AD7-BED3-20314204569C}" presName="parTx" presStyleLbl="revTx" presStyleIdx="2" presStyleCnt="6">
        <dgm:presLayoutVars>
          <dgm:chMax val="0"/>
          <dgm:chPref val="0"/>
        </dgm:presLayoutVars>
      </dgm:prSet>
      <dgm:spPr/>
      <dgm:t>
        <a:bodyPr/>
        <a:lstStyle/>
        <a:p>
          <a:endParaRPr lang="en-US"/>
        </a:p>
      </dgm:t>
    </dgm:pt>
    <dgm:pt modelId="{3C504044-0ECF-43AB-ABAE-9B2BA8502F9F}" type="pres">
      <dgm:prSet presAssocID="{A6F55E6C-5D58-416D-8A84-3FEC90C3A9E3}" presName="sibTrans" presStyleCnt="0"/>
      <dgm:spPr/>
    </dgm:pt>
    <dgm:pt modelId="{76484A36-AD50-4C1B-91D2-50C33C2E96ED}" type="pres">
      <dgm:prSet presAssocID="{C58D1B66-79F9-4C32-9C7D-22969742578F}" presName="compNode" presStyleCnt="0"/>
      <dgm:spPr/>
    </dgm:pt>
    <dgm:pt modelId="{724881BD-E7E7-400C-B548-0E2794C54FC2}" type="pres">
      <dgm:prSet presAssocID="{C58D1B66-79F9-4C32-9C7D-22969742578F}" presName="bgRect" presStyleLbl="bgShp" presStyleIdx="3" presStyleCnt="6"/>
      <dgm:spPr/>
    </dgm:pt>
    <dgm:pt modelId="{DBF530EA-A644-4011-9FF4-939CBCC54703}" type="pres">
      <dgm:prSet presAssocID="{C58D1B66-79F9-4C32-9C7D-22969742578F}"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Snowflake"/>
        </a:ext>
      </dgm:extLst>
    </dgm:pt>
    <dgm:pt modelId="{2C9B8BCB-3E14-4D5A-80A1-D50363B320A7}" type="pres">
      <dgm:prSet presAssocID="{C58D1B66-79F9-4C32-9C7D-22969742578F}" presName="spaceRect" presStyleCnt="0"/>
      <dgm:spPr/>
    </dgm:pt>
    <dgm:pt modelId="{A7765468-1874-4EBB-AD7F-A89B9CDEA729}" type="pres">
      <dgm:prSet presAssocID="{C58D1B66-79F9-4C32-9C7D-22969742578F}" presName="parTx" presStyleLbl="revTx" presStyleIdx="3" presStyleCnt="6">
        <dgm:presLayoutVars>
          <dgm:chMax val="0"/>
          <dgm:chPref val="0"/>
        </dgm:presLayoutVars>
      </dgm:prSet>
      <dgm:spPr/>
      <dgm:t>
        <a:bodyPr/>
        <a:lstStyle/>
        <a:p>
          <a:endParaRPr lang="en-US"/>
        </a:p>
      </dgm:t>
    </dgm:pt>
    <dgm:pt modelId="{89609C83-9E28-4ABE-ABE3-C0538C6100FB}" type="pres">
      <dgm:prSet presAssocID="{D63C8A62-C546-4550-8AE4-3DC89116AAFA}" presName="sibTrans" presStyleCnt="0"/>
      <dgm:spPr/>
    </dgm:pt>
    <dgm:pt modelId="{FC473BA3-E18B-4401-BF4D-35F558B5C3E9}" type="pres">
      <dgm:prSet presAssocID="{23976F3C-E52C-4E1E-9A83-A5967C5E5661}" presName="compNode" presStyleCnt="0"/>
      <dgm:spPr/>
    </dgm:pt>
    <dgm:pt modelId="{7A1C1FF7-6076-4C17-9821-56F581125487}" type="pres">
      <dgm:prSet presAssocID="{23976F3C-E52C-4E1E-9A83-A5967C5E5661}" presName="bgRect" presStyleLbl="bgShp" presStyleIdx="4" presStyleCnt="6"/>
      <dgm:spPr/>
    </dgm:pt>
    <dgm:pt modelId="{BFF8C8C1-B4E7-4BBD-9555-05D4BEE94E85}" type="pres">
      <dgm:prSet presAssocID="{23976F3C-E52C-4E1E-9A83-A5967C5E5661}"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Boot"/>
        </a:ext>
      </dgm:extLst>
    </dgm:pt>
    <dgm:pt modelId="{6E50D1FF-65AE-41B3-B475-045F78EADDC0}" type="pres">
      <dgm:prSet presAssocID="{23976F3C-E52C-4E1E-9A83-A5967C5E5661}" presName="spaceRect" presStyleCnt="0"/>
      <dgm:spPr/>
    </dgm:pt>
    <dgm:pt modelId="{4E004100-B82C-44BE-99EC-BA674D1835FC}" type="pres">
      <dgm:prSet presAssocID="{23976F3C-E52C-4E1E-9A83-A5967C5E5661}" presName="parTx" presStyleLbl="revTx" presStyleIdx="4" presStyleCnt="6">
        <dgm:presLayoutVars>
          <dgm:chMax val="0"/>
          <dgm:chPref val="0"/>
        </dgm:presLayoutVars>
      </dgm:prSet>
      <dgm:spPr/>
      <dgm:t>
        <a:bodyPr/>
        <a:lstStyle/>
        <a:p>
          <a:endParaRPr lang="en-US"/>
        </a:p>
      </dgm:t>
    </dgm:pt>
    <dgm:pt modelId="{71433925-D1B0-47F7-AEE8-A1D3B6E8FE60}" type="pres">
      <dgm:prSet presAssocID="{0C9585F7-4D3B-4C25-A853-80C9D0E9748F}" presName="sibTrans" presStyleCnt="0"/>
      <dgm:spPr/>
    </dgm:pt>
    <dgm:pt modelId="{5117D970-D4A6-452C-8221-AD4835785F3A}" type="pres">
      <dgm:prSet presAssocID="{DD598805-0F3F-4E19-AC3C-9DC051CBDC9C}" presName="compNode" presStyleCnt="0"/>
      <dgm:spPr/>
    </dgm:pt>
    <dgm:pt modelId="{D1A08D96-DBD8-46E4-B774-0758FEFCBC89}" type="pres">
      <dgm:prSet presAssocID="{DD598805-0F3F-4E19-AC3C-9DC051CBDC9C}" presName="bgRect" presStyleLbl="bgShp" presStyleIdx="5" presStyleCnt="6"/>
      <dgm:spPr/>
    </dgm:pt>
    <dgm:pt modelId="{2A26EB0F-C668-48E7-BD0C-802D5AF495ED}" type="pres">
      <dgm:prSet presAssocID="{DD598805-0F3F-4E19-AC3C-9DC051CBDC9C}"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Dress"/>
        </a:ext>
      </dgm:extLst>
    </dgm:pt>
    <dgm:pt modelId="{70E8C361-5DB6-425F-8B5D-B83A03AB9A17}" type="pres">
      <dgm:prSet presAssocID="{DD598805-0F3F-4E19-AC3C-9DC051CBDC9C}" presName="spaceRect" presStyleCnt="0"/>
      <dgm:spPr/>
    </dgm:pt>
    <dgm:pt modelId="{F19FEDF1-FF52-4A4D-B456-575F18245C04}" type="pres">
      <dgm:prSet presAssocID="{DD598805-0F3F-4E19-AC3C-9DC051CBDC9C}" presName="parTx" presStyleLbl="revTx" presStyleIdx="5" presStyleCnt="6">
        <dgm:presLayoutVars>
          <dgm:chMax val="0"/>
          <dgm:chPref val="0"/>
        </dgm:presLayoutVars>
      </dgm:prSet>
      <dgm:spPr/>
      <dgm:t>
        <a:bodyPr/>
        <a:lstStyle/>
        <a:p>
          <a:endParaRPr lang="en-US"/>
        </a:p>
      </dgm:t>
    </dgm:pt>
  </dgm:ptLst>
  <dgm:cxnLst>
    <dgm:cxn modelId="{842B0135-138E-4BBC-9632-9CAD5022C054}" srcId="{23167593-38D6-4DE7-AE01-0BE0521378C3}" destId="{C58D1B66-79F9-4C32-9C7D-22969742578F}" srcOrd="3" destOrd="0" parTransId="{32610D88-5DF8-43A6-9471-55A4454BF865}" sibTransId="{D63C8A62-C546-4550-8AE4-3DC89116AAFA}"/>
    <dgm:cxn modelId="{813D7F9D-80A5-474B-B575-1EA511649083}" srcId="{23167593-38D6-4DE7-AE01-0BE0521378C3}" destId="{DD598805-0F3F-4E19-AC3C-9DC051CBDC9C}" srcOrd="5" destOrd="0" parTransId="{34C69617-E797-4150-AA33-DA181A3321F0}" sibTransId="{CAB6EA5F-C4E4-4E66-B7C6-516F60ECF40D}"/>
    <dgm:cxn modelId="{9BC9D35E-FB3E-42F7-B916-B4BAF9559978}" srcId="{23167593-38D6-4DE7-AE01-0BE0521378C3}" destId="{79B3D3DA-09F6-4AD7-BED3-20314204569C}" srcOrd="2" destOrd="0" parTransId="{7E0B5D47-4B8C-4251-BCF9-6864D9C93FED}" sibTransId="{A6F55E6C-5D58-416D-8A84-3FEC90C3A9E3}"/>
    <dgm:cxn modelId="{C5B4A3D3-D5B7-4C2A-9969-4D142E2B034A}" type="presOf" srcId="{CCE9D760-57A6-4C9B-86D3-FE4DB0AF0A08}" destId="{863831A9-175A-4A30-8DD6-619F15DE83C6}" srcOrd="0" destOrd="0" presId="urn:microsoft.com/office/officeart/2018/2/layout/IconVerticalSolidList"/>
    <dgm:cxn modelId="{635A5669-E864-4837-A6F9-3B923C9D4568}" type="presOf" srcId="{23167593-38D6-4DE7-AE01-0BE0521378C3}" destId="{536E92AF-95F8-49AB-992F-08A4F1CE58BD}" srcOrd="0" destOrd="0" presId="urn:microsoft.com/office/officeart/2018/2/layout/IconVerticalSolidList"/>
    <dgm:cxn modelId="{BCA8760C-F461-4AE4-9A7C-8614C9DF4307}" type="presOf" srcId="{2DB8315B-B2A0-48AB-95CC-F381F12753A1}" destId="{E03EB7DC-8068-4BC4-BCB2-1B8959FEEC7E}" srcOrd="0" destOrd="0" presId="urn:microsoft.com/office/officeart/2018/2/layout/IconVerticalSolidList"/>
    <dgm:cxn modelId="{542445A9-1230-4516-A987-95AD045E307C}" type="presOf" srcId="{23976F3C-E52C-4E1E-9A83-A5967C5E5661}" destId="{4E004100-B82C-44BE-99EC-BA674D1835FC}" srcOrd="0" destOrd="0" presId="urn:microsoft.com/office/officeart/2018/2/layout/IconVerticalSolidList"/>
    <dgm:cxn modelId="{56C91C78-B94F-47C7-A77D-AB25DEE17723}" srcId="{23167593-38D6-4DE7-AE01-0BE0521378C3}" destId="{CCE9D760-57A6-4C9B-86D3-FE4DB0AF0A08}" srcOrd="1" destOrd="0" parTransId="{A557A144-C7E2-412F-9048-ECCCC0D81C7B}" sibTransId="{5A1ABB52-4991-48FF-8539-218C39A4F670}"/>
    <dgm:cxn modelId="{9E377200-3A97-4E37-BC3C-D91501C1E6DC}" type="presOf" srcId="{C58D1B66-79F9-4C32-9C7D-22969742578F}" destId="{A7765468-1874-4EBB-AD7F-A89B9CDEA729}" srcOrd="0" destOrd="0" presId="urn:microsoft.com/office/officeart/2018/2/layout/IconVerticalSolidList"/>
    <dgm:cxn modelId="{8CCB0ABC-4372-4B93-8135-6C77F6BA95A5}" srcId="{23167593-38D6-4DE7-AE01-0BE0521378C3}" destId="{23976F3C-E52C-4E1E-9A83-A5967C5E5661}" srcOrd="4" destOrd="0" parTransId="{735210B6-C8B5-44DF-949E-D3094D88A7FF}" sibTransId="{0C9585F7-4D3B-4C25-A853-80C9D0E9748F}"/>
    <dgm:cxn modelId="{6F2E6BEF-93AF-45C0-B1A7-A071C2D45DE9}" srcId="{23167593-38D6-4DE7-AE01-0BE0521378C3}" destId="{2DB8315B-B2A0-48AB-95CC-F381F12753A1}" srcOrd="0" destOrd="0" parTransId="{CE4F3A5C-A2DF-4791-A5C6-A648800EA6BC}" sibTransId="{E64E3D54-90DC-46CD-9B80-A56092D3D153}"/>
    <dgm:cxn modelId="{05BA8987-1987-4BC5-BE84-0B0AD0DFD150}" type="presOf" srcId="{79B3D3DA-09F6-4AD7-BED3-20314204569C}" destId="{A8D560F3-A88C-4092-AD63-E1B9F8578CB4}" srcOrd="0" destOrd="0" presId="urn:microsoft.com/office/officeart/2018/2/layout/IconVerticalSolidList"/>
    <dgm:cxn modelId="{FAFF7E29-79DB-47DF-BEAA-6F6DB1C6B20A}" type="presOf" srcId="{DD598805-0F3F-4E19-AC3C-9DC051CBDC9C}" destId="{F19FEDF1-FF52-4A4D-B456-575F18245C04}" srcOrd="0" destOrd="0" presId="urn:microsoft.com/office/officeart/2018/2/layout/IconVerticalSolidList"/>
    <dgm:cxn modelId="{7F582AEA-5F32-4C55-92BB-A43FDF3587CF}" type="presParOf" srcId="{536E92AF-95F8-49AB-992F-08A4F1CE58BD}" destId="{98E88FFA-F669-48FC-B8CD-6400C743DC66}" srcOrd="0" destOrd="0" presId="urn:microsoft.com/office/officeart/2018/2/layout/IconVerticalSolidList"/>
    <dgm:cxn modelId="{3048CA07-6EA9-4671-B74D-E7C3C587449B}" type="presParOf" srcId="{98E88FFA-F669-48FC-B8CD-6400C743DC66}" destId="{C9FC71D9-F985-4993-81D8-102C9C1D6532}" srcOrd="0" destOrd="0" presId="urn:microsoft.com/office/officeart/2018/2/layout/IconVerticalSolidList"/>
    <dgm:cxn modelId="{55A00395-BB5C-4681-8977-03DF7811D1BF}" type="presParOf" srcId="{98E88FFA-F669-48FC-B8CD-6400C743DC66}" destId="{EF57D861-6A7D-4E53-A988-AB1DC1D86D99}" srcOrd="1" destOrd="0" presId="urn:microsoft.com/office/officeart/2018/2/layout/IconVerticalSolidList"/>
    <dgm:cxn modelId="{59AB5780-6432-4B8D-9B45-B15FD066F737}" type="presParOf" srcId="{98E88FFA-F669-48FC-B8CD-6400C743DC66}" destId="{25B451A7-AE34-48A9-9CB5-C5BC8FA62242}" srcOrd="2" destOrd="0" presId="urn:microsoft.com/office/officeart/2018/2/layout/IconVerticalSolidList"/>
    <dgm:cxn modelId="{42D5CB52-DDF1-44DF-9064-23D315E9593B}" type="presParOf" srcId="{98E88FFA-F669-48FC-B8CD-6400C743DC66}" destId="{E03EB7DC-8068-4BC4-BCB2-1B8959FEEC7E}" srcOrd="3" destOrd="0" presId="urn:microsoft.com/office/officeart/2018/2/layout/IconVerticalSolidList"/>
    <dgm:cxn modelId="{FB307F22-C4E7-4CF6-92D1-B1CAEB3D83BD}" type="presParOf" srcId="{536E92AF-95F8-49AB-992F-08A4F1CE58BD}" destId="{C823AA90-8044-4ACF-9CE6-33F448B3975B}" srcOrd="1" destOrd="0" presId="urn:microsoft.com/office/officeart/2018/2/layout/IconVerticalSolidList"/>
    <dgm:cxn modelId="{EF5B0E41-E847-44EE-900E-EA5064DF3F99}" type="presParOf" srcId="{536E92AF-95F8-49AB-992F-08A4F1CE58BD}" destId="{9E950F94-67DE-48A8-ADC6-0CD24C2A1E26}" srcOrd="2" destOrd="0" presId="urn:microsoft.com/office/officeart/2018/2/layout/IconVerticalSolidList"/>
    <dgm:cxn modelId="{0499AA30-563E-43BE-B981-69BB979A6A35}" type="presParOf" srcId="{9E950F94-67DE-48A8-ADC6-0CD24C2A1E26}" destId="{A939687A-7833-4BAA-ACC0-6069C8926275}" srcOrd="0" destOrd="0" presId="urn:microsoft.com/office/officeart/2018/2/layout/IconVerticalSolidList"/>
    <dgm:cxn modelId="{CA34ACEB-7E39-4605-8916-1C4A97D7C8FA}" type="presParOf" srcId="{9E950F94-67DE-48A8-ADC6-0CD24C2A1E26}" destId="{74D0D5E0-F93A-4D96-AA85-4C0B7FD42287}" srcOrd="1" destOrd="0" presId="urn:microsoft.com/office/officeart/2018/2/layout/IconVerticalSolidList"/>
    <dgm:cxn modelId="{703E71A4-4797-4308-BDFD-84A4313EB09D}" type="presParOf" srcId="{9E950F94-67DE-48A8-ADC6-0CD24C2A1E26}" destId="{3C6DBD13-08FA-41F7-AEA7-E5174F11A290}" srcOrd="2" destOrd="0" presId="urn:microsoft.com/office/officeart/2018/2/layout/IconVerticalSolidList"/>
    <dgm:cxn modelId="{A38B6AFF-D521-45DB-88E9-0396D32F9E38}" type="presParOf" srcId="{9E950F94-67DE-48A8-ADC6-0CD24C2A1E26}" destId="{863831A9-175A-4A30-8DD6-619F15DE83C6}" srcOrd="3" destOrd="0" presId="urn:microsoft.com/office/officeart/2018/2/layout/IconVerticalSolidList"/>
    <dgm:cxn modelId="{2B8E53BD-9784-4232-8639-15BDE7AB8EE7}" type="presParOf" srcId="{536E92AF-95F8-49AB-992F-08A4F1CE58BD}" destId="{BF2439AC-2630-4C06-BE3F-B39E62A37210}" srcOrd="3" destOrd="0" presId="urn:microsoft.com/office/officeart/2018/2/layout/IconVerticalSolidList"/>
    <dgm:cxn modelId="{8D98278B-BA0B-49D0-BE3A-23CB9A99E227}" type="presParOf" srcId="{536E92AF-95F8-49AB-992F-08A4F1CE58BD}" destId="{F3857809-A829-4665-A09B-D1EB2731F223}" srcOrd="4" destOrd="0" presId="urn:microsoft.com/office/officeart/2018/2/layout/IconVerticalSolidList"/>
    <dgm:cxn modelId="{BFE90F03-149D-4A6D-888E-40473156010F}" type="presParOf" srcId="{F3857809-A829-4665-A09B-D1EB2731F223}" destId="{8BD6346E-7171-4846-889F-B7E244B07FD5}" srcOrd="0" destOrd="0" presId="urn:microsoft.com/office/officeart/2018/2/layout/IconVerticalSolidList"/>
    <dgm:cxn modelId="{08108B22-B30E-4773-9A26-EBAED5C84F2F}" type="presParOf" srcId="{F3857809-A829-4665-A09B-D1EB2731F223}" destId="{37DA8AF0-12B8-4BE2-993F-577EA8D8570A}" srcOrd="1" destOrd="0" presId="urn:microsoft.com/office/officeart/2018/2/layout/IconVerticalSolidList"/>
    <dgm:cxn modelId="{D8F37503-5F9B-4B16-9B21-B9D527AC38C1}" type="presParOf" srcId="{F3857809-A829-4665-A09B-D1EB2731F223}" destId="{4789BD5A-CAE7-40F9-A182-D1522B03333F}" srcOrd="2" destOrd="0" presId="urn:microsoft.com/office/officeart/2018/2/layout/IconVerticalSolidList"/>
    <dgm:cxn modelId="{A584AABF-5BD7-4F26-8B15-386838748B4A}" type="presParOf" srcId="{F3857809-A829-4665-A09B-D1EB2731F223}" destId="{A8D560F3-A88C-4092-AD63-E1B9F8578CB4}" srcOrd="3" destOrd="0" presId="urn:microsoft.com/office/officeart/2018/2/layout/IconVerticalSolidList"/>
    <dgm:cxn modelId="{D1AEB24B-823D-49CD-AD74-02AF69C84A95}" type="presParOf" srcId="{536E92AF-95F8-49AB-992F-08A4F1CE58BD}" destId="{3C504044-0ECF-43AB-ABAE-9B2BA8502F9F}" srcOrd="5" destOrd="0" presId="urn:microsoft.com/office/officeart/2018/2/layout/IconVerticalSolidList"/>
    <dgm:cxn modelId="{87FB639E-CD0B-47F5-A6EA-5DCD6897F14A}" type="presParOf" srcId="{536E92AF-95F8-49AB-992F-08A4F1CE58BD}" destId="{76484A36-AD50-4C1B-91D2-50C33C2E96ED}" srcOrd="6" destOrd="0" presId="urn:microsoft.com/office/officeart/2018/2/layout/IconVerticalSolidList"/>
    <dgm:cxn modelId="{C670242D-51FA-4F79-BAA2-210B8DE5CEB7}" type="presParOf" srcId="{76484A36-AD50-4C1B-91D2-50C33C2E96ED}" destId="{724881BD-E7E7-400C-B548-0E2794C54FC2}" srcOrd="0" destOrd="0" presId="urn:microsoft.com/office/officeart/2018/2/layout/IconVerticalSolidList"/>
    <dgm:cxn modelId="{220A1C5F-AD6C-45DD-9607-383B94F4DA89}" type="presParOf" srcId="{76484A36-AD50-4C1B-91D2-50C33C2E96ED}" destId="{DBF530EA-A644-4011-9FF4-939CBCC54703}" srcOrd="1" destOrd="0" presId="urn:microsoft.com/office/officeart/2018/2/layout/IconVerticalSolidList"/>
    <dgm:cxn modelId="{AFE3C4F7-0340-4AE1-98EB-CB2130225AB3}" type="presParOf" srcId="{76484A36-AD50-4C1B-91D2-50C33C2E96ED}" destId="{2C9B8BCB-3E14-4D5A-80A1-D50363B320A7}" srcOrd="2" destOrd="0" presId="urn:microsoft.com/office/officeart/2018/2/layout/IconVerticalSolidList"/>
    <dgm:cxn modelId="{78E05544-4924-4172-8DA2-9FDA4E92DD1F}" type="presParOf" srcId="{76484A36-AD50-4C1B-91D2-50C33C2E96ED}" destId="{A7765468-1874-4EBB-AD7F-A89B9CDEA729}" srcOrd="3" destOrd="0" presId="urn:microsoft.com/office/officeart/2018/2/layout/IconVerticalSolidList"/>
    <dgm:cxn modelId="{E0FA0A3A-8982-4B3E-B4D3-E1A079A3AD30}" type="presParOf" srcId="{536E92AF-95F8-49AB-992F-08A4F1CE58BD}" destId="{89609C83-9E28-4ABE-ABE3-C0538C6100FB}" srcOrd="7" destOrd="0" presId="urn:microsoft.com/office/officeart/2018/2/layout/IconVerticalSolidList"/>
    <dgm:cxn modelId="{45CBD4BC-8FE3-41D7-8EE7-D9D5C9D880DF}" type="presParOf" srcId="{536E92AF-95F8-49AB-992F-08A4F1CE58BD}" destId="{FC473BA3-E18B-4401-BF4D-35F558B5C3E9}" srcOrd="8" destOrd="0" presId="urn:microsoft.com/office/officeart/2018/2/layout/IconVerticalSolidList"/>
    <dgm:cxn modelId="{077DC85B-F164-4AC1-9BE8-1D84ED9E2EC3}" type="presParOf" srcId="{FC473BA3-E18B-4401-BF4D-35F558B5C3E9}" destId="{7A1C1FF7-6076-4C17-9821-56F581125487}" srcOrd="0" destOrd="0" presId="urn:microsoft.com/office/officeart/2018/2/layout/IconVerticalSolidList"/>
    <dgm:cxn modelId="{9011395A-A112-469E-92FC-96C35BCAC676}" type="presParOf" srcId="{FC473BA3-E18B-4401-BF4D-35F558B5C3E9}" destId="{BFF8C8C1-B4E7-4BBD-9555-05D4BEE94E85}" srcOrd="1" destOrd="0" presId="urn:microsoft.com/office/officeart/2018/2/layout/IconVerticalSolidList"/>
    <dgm:cxn modelId="{3F75273D-1332-4F53-AA50-8BD5F0E2A9EF}" type="presParOf" srcId="{FC473BA3-E18B-4401-BF4D-35F558B5C3E9}" destId="{6E50D1FF-65AE-41B3-B475-045F78EADDC0}" srcOrd="2" destOrd="0" presId="urn:microsoft.com/office/officeart/2018/2/layout/IconVerticalSolidList"/>
    <dgm:cxn modelId="{B86A56B3-66B4-4A81-BDBA-CBA345B8A837}" type="presParOf" srcId="{FC473BA3-E18B-4401-BF4D-35F558B5C3E9}" destId="{4E004100-B82C-44BE-99EC-BA674D1835FC}" srcOrd="3" destOrd="0" presId="urn:microsoft.com/office/officeart/2018/2/layout/IconVerticalSolidList"/>
    <dgm:cxn modelId="{8CC67224-A810-4720-9E60-EE709A640819}" type="presParOf" srcId="{536E92AF-95F8-49AB-992F-08A4F1CE58BD}" destId="{71433925-D1B0-47F7-AEE8-A1D3B6E8FE60}" srcOrd="9" destOrd="0" presId="urn:microsoft.com/office/officeart/2018/2/layout/IconVerticalSolidList"/>
    <dgm:cxn modelId="{04DB0AA1-EE05-4775-BAE8-68A58E27046A}" type="presParOf" srcId="{536E92AF-95F8-49AB-992F-08A4F1CE58BD}" destId="{5117D970-D4A6-452C-8221-AD4835785F3A}" srcOrd="10" destOrd="0" presId="urn:microsoft.com/office/officeart/2018/2/layout/IconVerticalSolidList"/>
    <dgm:cxn modelId="{2D75E359-E414-4FFC-BBE9-452EA80E0CF2}" type="presParOf" srcId="{5117D970-D4A6-452C-8221-AD4835785F3A}" destId="{D1A08D96-DBD8-46E4-B774-0758FEFCBC89}" srcOrd="0" destOrd="0" presId="urn:microsoft.com/office/officeart/2018/2/layout/IconVerticalSolidList"/>
    <dgm:cxn modelId="{3CE8C35C-66DF-46A0-8602-9A5F603551D4}" type="presParOf" srcId="{5117D970-D4A6-452C-8221-AD4835785F3A}" destId="{2A26EB0F-C668-48E7-BD0C-802D5AF495ED}" srcOrd="1" destOrd="0" presId="urn:microsoft.com/office/officeart/2018/2/layout/IconVerticalSolidList"/>
    <dgm:cxn modelId="{A7C28960-F498-4477-A822-F945C7E6D433}" type="presParOf" srcId="{5117D970-D4A6-452C-8221-AD4835785F3A}" destId="{70E8C361-5DB6-425F-8B5D-B83A03AB9A17}" srcOrd="2" destOrd="0" presId="urn:microsoft.com/office/officeart/2018/2/layout/IconVerticalSolidList"/>
    <dgm:cxn modelId="{A8B2C563-37FA-452B-AD6E-7EE464C58FF8}" type="presParOf" srcId="{5117D970-D4A6-452C-8221-AD4835785F3A}" destId="{F19FEDF1-FF52-4A4D-B456-575F18245C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A0ACB-3764-4144-8B21-3A48EF7D3AD0}">
      <dsp:nvSpPr>
        <dsp:cNvPr id="0" name=""/>
        <dsp:cNvSpPr/>
      </dsp:nvSpPr>
      <dsp:spPr>
        <a:xfrm>
          <a:off x="0" y="0"/>
          <a:ext cx="5536563" cy="17656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GB" sz="4900" kern="1200"/>
            <a:t>Mrs McCarty</a:t>
          </a:r>
          <a:endParaRPr lang="en-US" sz="4900" kern="1200"/>
        </a:p>
      </dsp:txBody>
      <dsp:txXfrm>
        <a:off x="51713" y="51713"/>
        <a:ext cx="3631314" cy="1662201"/>
      </dsp:txXfrm>
    </dsp:sp>
    <dsp:sp modelId="{009B631C-6D52-4953-8AB7-574EC614C81F}">
      <dsp:nvSpPr>
        <dsp:cNvPr id="0" name=""/>
        <dsp:cNvSpPr/>
      </dsp:nvSpPr>
      <dsp:spPr>
        <a:xfrm>
          <a:off x="488520" y="2059899"/>
          <a:ext cx="5536563" cy="1765627"/>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GB" sz="4900" kern="1200"/>
            <a:t>Miss Sutton</a:t>
          </a:r>
          <a:endParaRPr lang="en-US" sz="4900" kern="1200"/>
        </a:p>
      </dsp:txBody>
      <dsp:txXfrm>
        <a:off x="540233" y="2111612"/>
        <a:ext cx="3796959" cy="1662201"/>
      </dsp:txXfrm>
    </dsp:sp>
    <dsp:sp modelId="{642C9327-2C82-4F6F-BBF2-DE36B20FF904}">
      <dsp:nvSpPr>
        <dsp:cNvPr id="0" name=""/>
        <dsp:cNvSpPr/>
      </dsp:nvSpPr>
      <dsp:spPr>
        <a:xfrm>
          <a:off x="977040" y="4119798"/>
          <a:ext cx="5536563" cy="176562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GB" sz="4900" kern="1200"/>
            <a:t>Mr Carr</a:t>
          </a:r>
          <a:endParaRPr lang="en-US" sz="4900" kern="1200"/>
        </a:p>
      </dsp:txBody>
      <dsp:txXfrm>
        <a:off x="1028753" y="4171511"/>
        <a:ext cx="3796959" cy="1662201"/>
      </dsp:txXfrm>
    </dsp:sp>
    <dsp:sp modelId="{CC831A88-F985-44EF-80F0-AE91D89BB12F}">
      <dsp:nvSpPr>
        <dsp:cNvPr id="0" name=""/>
        <dsp:cNvSpPr/>
      </dsp:nvSpPr>
      <dsp:spPr>
        <a:xfrm>
          <a:off x="4388905" y="1338934"/>
          <a:ext cx="1147658" cy="114765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647128" y="1338934"/>
        <a:ext cx="631212" cy="863613"/>
      </dsp:txXfrm>
    </dsp:sp>
    <dsp:sp modelId="{F0022CA1-137F-4C5A-8BB1-763A51E90D40}">
      <dsp:nvSpPr>
        <dsp:cNvPr id="0" name=""/>
        <dsp:cNvSpPr/>
      </dsp:nvSpPr>
      <dsp:spPr>
        <a:xfrm>
          <a:off x="4877425" y="3387062"/>
          <a:ext cx="1147658" cy="1147658"/>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135648" y="3387062"/>
        <a:ext cx="631212" cy="863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C3E50-DF3B-40B3-A93E-11B662605E08}">
      <dsp:nvSpPr>
        <dsp:cNvPr id="0" name=""/>
        <dsp:cNvSpPr/>
      </dsp:nvSpPr>
      <dsp:spPr>
        <a:xfrm>
          <a:off x="0" y="612927"/>
          <a:ext cx="6513603" cy="8950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t>The coach will leave the school at 7.45am in the morning so that we can arrive at the centre by 9am ready for the fun to begin.</a:t>
          </a:r>
          <a:endParaRPr lang="en-US" sz="1600" kern="1200" dirty="0"/>
        </a:p>
      </dsp:txBody>
      <dsp:txXfrm>
        <a:off x="43693" y="656620"/>
        <a:ext cx="6426217" cy="807664"/>
      </dsp:txXfrm>
    </dsp:sp>
    <dsp:sp modelId="{9C0764A4-14D9-4E6D-827C-A3E079D97294}">
      <dsp:nvSpPr>
        <dsp:cNvPr id="0" name=""/>
        <dsp:cNvSpPr/>
      </dsp:nvSpPr>
      <dsp:spPr>
        <a:xfrm>
          <a:off x="0" y="1554057"/>
          <a:ext cx="6513603" cy="89505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t>School will be open for children to enter from 7.15am. </a:t>
          </a:r>
          <a:endParaRPr lang="en-US" sz="1600" kern="1200" dirty="0"/>
        </a:p>
      </dsp:txBody>
      <dsp:txXfrm>
        <a:off x="43693" y="1597750"/>
        <a:ext cx="6426217" cy="807664"/>
      </dsp:txXfrm>
    </dsp:sp>
    <dsp:sp modelId="{B9106620-F523-483A-9CD8-F9DA076484E7}">
      <dsp:nvSpPr>
        <dsp:cNvPr id="0" name=""/>
        <dsp:cNvSpPr/>
      </dsp:nvSpPr>
      <dsp:spPr>
        <a:xfrm>
          <a:off x="0" y="2495188"/>
          <a:ext cx="6513603" cy="89505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t>Children must have arrived by 7.30 at the latest so that we can check any medical forms and get all of the luggage </a:t>
          </a:r>
          <a:r>
            <a:rPr lang="en-GB" sz="1600" kern="1200" dirty="0" smtClean="0"/>
            <a:t> and snack bag ready </a:t>
          </a:r>
          <a:r>
            <a:rPr lang="en-GB" sz="1600" kern="1200" dirty="0"/>
            <a:t>in one place.</a:t>
          </a:r>
          <a:endParaRPr lang="en-US" sz="1600" kern="1200" dirty="0"/>
        </a:p>
      </dsp:txBody>
      <dsp:txXfrm>
        <a:off x="43693" y="2538881"/>
        <a:ext cx="6426217" cy="807664"/>
      </dsp:txXfrm>
    </dsp:sp>
    <dsp:sp modelId="{42D0BCB3-68F2-4384-A9EE-B325A291C9F6}">
      <dsp:nvSpPr>
        <dsp:cNvPr id="0" name=""/>
        <dsp:cNvSpPr/>
      </dsp:nvSpPr>
      <dsp:spPr>
        <a:xfrm>
          <a:off x="0" y="3436318"/>
          <a:ext cx="6513603" cy="89505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t>Any medication must be held separately to their main bag and be labelled clearly with your child’s name. A member of staff will be ready to take this from you along with any other information that you need to give.</a:t>
          </a:r>
          <a:endParaRPr lang="en-US" sz="1600" kern="1200" dirty="0"/>
        </a:p>
      </dsp:txBody>
      <dsp:txXfrm>
        <a:off x="43693" y="3480011"/>
        <a:ext cx="6426217" cy="807664"/>
      </dsp:txXfrm>
    </dsp:sp>
    <dsp:sp modelId="{48B7D9DE-0834-4F16-9F2D-65F4C2228858}">
      <dsp:nvSpPr>
        <dsp:cNvPr id="0" name=""/>
        <dsp:cNvSpPr/>
      </dsp:nvSpPr>
      <dsp:spPr>
        <a:xfrm>
          <a:off x="0" y="4377448"/>
          <a:ext cx="6513603" cy="8950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t>You will also have the opportunity to hand in a small amount of pocket money (£5) in a named wallet to the teachers.</a:t>
          </a:r>
          <a:endParaRPr lang="en-US" sz="1600" kern="1200" dirty="0"/>
        </a:p>
      </dsp:txBody>
      <dsp:txXfrm>
        <a:off x="43693" y="4421141"/>
        <a:ext cx="6426217" cy="807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C71D9-F985-4993-81D8-102C9C1D6532}">
      <dsp:nvSpPr>
        <dsp:cNvPr id="0" name=""/>
        <dsp:cNvSpPr/>
      </dsp:nvSpPr>
      <dsp:spPr>
        <a:xfrm>
          <a:off x="0" y="1407"/>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F57D861-6A7D-4E53-A988-AB1DC1D86D99}">
      <dsp:nvSpPr>
        <dsp:cNvPr id="0" name=""/>
        <dsp:cNvSpPr/>
      </dsp:nvSpPr>
      <dsp:spPr>
        <a:xfrm>
          <a:off x="181438" y="136361"/>
          <a:ext cx="329887" cy="32988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03EB7DC-8068-4BC4-BCB2-1B8959FEEC7E}">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100000"/>
            </a:lnSpc>
            <a:spcBef>
              <a:spcPct val="0"/>
            </a:spcBef>
            <a:spcAft>
              <a:spcPct val="35000"/>
            </a:spcAft>
          </a:pPr>
          <a:r>
            <a:rPr lang="en-GB" sz="1900" kern="1200" dirty="0"/>
            <a:t>Light weight trousers/ </a:t>
          </a:r>
          <a:r>
            <a:rPr lang="en-GB" sz="1900" kern="1200" dirty="0" smtClean="0"/>
            <a:t>joggers – NOT shorts</a:t>
          </a:r>
          <a:endParaRPr lang="en-US" sz="1900" kern="1200" dirty="0"/>
        </a:p>
      </dsp:txBody>
      <dsp:txXfrm>
        <a:off x="692764" y="1407"/>
        <a:ext cx="9822835" cy="599796"/>
      </dsp:txXfrm>
    </dsp:sp>
    <dsp:sp modelId="{A939687A-7833-4BAA-ACC0-6069C8926275}">
      <dsp:nvSpPr>
        <dsp:cNvPr id="0" name=""/>
        <dsp:cNvSpPr/>
      </dsp:nvSpPr>
      <dsp:spPr>
        <a:xfrm>
          <a:off x="0" y="751152"/>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4D0D5E0-F93A-4D96-AA85-4C0B7FD42287}">
      <dsp:nvSpPr>
        <dsp:cNvPr id="0" name=""/>
        <dsp:cNvSpPr/>
      </dsp:nvSpPr>
      <dsp:spPr>
        <a:xfrm>
          <a:off x="181438" y="886107"/>
          <a:ext cx="329887" cy="32988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63831A9-175A-4A30-8DD6-619F15DE83C6}">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100000"/>
            </a:lnSpc>
            <a:spcBef>
              <a:spcPct val="0"/>
            </a:spcBef>
            <a:spcAft>
              <a:spcPct val="35000"/>
            </a:spcAft>
          </a:pPr>
          <a:r>
            <a:rPr lang="en-GB" sz="1900" kern="1200" dirty="0"/>
            <a:t>T-shirt </a:t>
          </a:r>
          <a:r>
            <a:rPr lang="en-GB" sz="1900" kern="1200" dirty="0" smtClean="0"/>
            <a:t>– long sleeved</a:t>
          </a:r>
          <a:endParaRPr lang="en-US" sz="1900" kern="1200" dirty="0"/>
        </a:p>
      </dsp:txBody>
      <dsp:txXfrm>
        <a:off x="692764" y="751152"/>
        <a:ext cx="9822835" cy="599796"/>
      </dsp:txXfrm>
    </dsp:sp>
    <dsp:sp modelId="{8BD6346E-7171-4846-889F-B7E244B07FD5}">
      <dsp:nvSpPr>
        <dsp:cNvPr id="0" name=""/>
        <dsp:cNvSpPr/>
      </dsp:nvSpPr>
      <dsp:spPr>
        <a:xfrm>
          <a:off x="0" y="1500898"/>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7DA8AF0-12B8-4BE2-993F-577EA8D8570A}">
      <dsp:nvSpPr>
        <dsp:cNvPr id="0" name=""/>
        <dsp:cNvSpPr/>
      </dsp:nvSpPr>
      <dsp:spPr>
        <a:xfrm>
          <a:off x="181438" y="1635852"/>
          <a:ext cx="329887" cy="32988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8D560F3-A88C-4092-AD63-E1B9F8578CB4}">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100000"/>
            </a:lnSpc>
            <a:spcBef>
              <a:spcPct val="0"/>
            </a:spcBef>
            <a:spcAft>
              <a:spcPct val="35000"/>
            </a:spcAft>
          </a:pPr>
          <a:r>
            <a:rPr lang="en-GB" sz="1900" kern="1200"/>
            <a:t>Jumper</a:t>
          </a:r>
          <a:endParaRPr lang="en-US" sz="1900" kern="1200"/>
        </a:p>
      </dsp:txBody>
      <dsp:txXfrm>
        <a:off x="692764" y="1500898"/>
        <a:ext cx="9822835" cy="599796"/>
      </dsp:txXfrm>
    </dsp:sp>
    <dsp:sp modelId="{724881BD-E7E7-400C-B548-0E2794C54FC2}">
      <dsp:nvSpPr>
        <dsp:cNvPr id="0" name=""/>
        <dsp:cNvSpPr/>
      </dsp:nvSpPr>
      <dsp:spPr>
        <a:xfrm>
          <a:off x="0" y="2250643"/>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BF530EA-A644-4011-9FF4-939CBCC54703}">
      <dsp:nvSpPr>
        <dsp:cNvPr id="0" name=""/>
        <dsp:cNvSpPr/>
      </dsp:nvSpPr>
      <dsp:spPr>
        <a:xfrm>
          <a:off x="181438" y="2385597"/>
          <a:ext cx="329887" cy="329887"/>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7765468-1874-4EBB-AD7F-A89B9CDEA729}">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100000"/>
            </a:lnSpc>
            <a:spcBef>
              <a:spcPct val="0"/>
            </a:spcBef>
            <a:spcAft>
              <a:spcPct val="35000"/>
            </a:spcAft>
          </a:pPr>
          <a:r>
            <a:rPr lang="en-GB" sz="1900" kern="1200"/>
            <a:t>Waterproof coat</a:t>
          </a:r>
          <a:endParaRPr lang="en-US" sz="1900" kern="1200"/>
        </a:p>
      </dsp:txBody>
      <dsp:txXfrm>
        <a:off x="692764" y="2250643"/>
        <a:ext cx="9822835" cy="599796"/>
      </dsp:txXfrm>
    </dsp:sp>
    <dsp:sp modelId="{7A1C1FF7-6076-4C17-9821-56F581125487}">
      <dsp:nvSpPr>
        <dsp:cNvPr id="0" name=""/>
        <dsp:cNvSpPr/>
      </dsp:nvSpPr>
      <dsp:spPr>
        <a:xfrm>
          <a:off x="0" y="3000388"/>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FF8C8C1-B4E7-4BBD-9555-05D4BEE94E85}">
      <dsp:nvSpPr>
        <dsp:cNvPr id="0" name=""/>
        <dsp:cNvSpPr/>
      </dsp:nvSpPr>
      <dsp:spPr>
        <a:xfrm>
          <a:off x="181438" y="3135342"/>
          <a:ext cx="329887" cy="329887"/>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E004100-B82C-44BE-99EC-BA674D1835FC}">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100000"/>
            </a:lnSpc>
            <a:spcBef>
              <a:spcPct val="0"/>
            </a:spcBef>
            <a:spcAft>
              <a:spcPct val="35000"/>
            </a:spcAft>
          </a:pPr>
          <a:r>
            <a:rPr lang="en-GB" sz="1900" kern="1200"/>
            <a:t>Trainers – that you don’t mind getting a little dirty</a:t>
          </a:r>
          <a:endParaRPr lang="en-US" sz="1900" kern="1200"/>
        </a:p>
      </dsp:txBody>
      <dsp:txXfrm>
        <a:off x="692764" y="3000388"/>
        <a:ext cx="9822835" cy="599796"/>
      </dsp:txXfrm>
    </dsp:sp>
    <dsp:sp modelId="{D1A08D96-DBD8-46E4-B774-0758FEFCBC89}">
      <dsp:nvSpPr>
        <dsp:cNvPr id="0" name=""/>
        <dsp:cNvSpPr/>
      </dsp:nvSpPr>
      <dsp:spPr>
        <a:xfrm>
          <a:off x="0" y="3750134"/>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A26EB0F-C668-48E7-BD0C-802D5AF495ED}">
      <dsp:nvSpPr>
        <dsp:cNvPr id="0" name=""/>
        <dsp:cNvSpPr/>
      </dsp:nvSpPr>
      <dsp:spPr>
        <a:xfrm>
          <a:off x="181438" y="3885088"/>
          <a:ext cx="329887" cy="329887"/>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19FEDF1-FF52-4A4D-B456-575F18245C04}">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100000"/>
            </a:lnSpc>
            <a:spcBef>
              <a:spcPct val="0"/>
            </a:spcBef>
            <a:spcAft>
              <a:spcPct val="35000"/>
            </a:spcAft>
          </a:pPr>
          <a:r>
            <a:rPr lang="en-GB" sz="1900" kern="1200"/>
            <a:t>No skirts/ expensive clothes/ smart shoes</a:t>
          </a:r>
          <a:endParaRPr lang="en-US" sz="1900" kern="1200"/>
        </a:p>
      </dsp:txBody>
      <dsp:txXfrm>
        <a:off x="692764" y="3750134"/>
        <a:ext cx="9822835" cy="59979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39F74-B4AB-4004-9056-3E8CF9704C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525648-2DEC-4333-83FC-AE67C65079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090DA9-0023-4C10-99ED-EAD1B8BCDF2B}"/>
              </a:ext>
            </a:extLst>
          </p:cNvPr>
          <p:cNvSpPr>
            <a:spLocks noGrp="1"/>
          </p:cNvSpPr>
          <p:nvPr>
            <p:ph type="dt" sz="half" idx="10"/>
          </p:nvPr>
        </p:nvSpPr>
        <p:spPr/>
        <p:txBody>
          <a:bodyPr/>
          <a:lstStyle/>
          <a:p>
            <a:fld id="{D30211A2-3E1F-4468-A5CB-6C7543F858C7}" type="datetimeFigureOut">
              <a:rPr lang="en-GB" smtClean="0"/>
              <a:t>07/03/2019</a:t>
            </a:fld>
            <a:endParaRPr lang="en-GB"/>
          </a:p>
        </p:txBody>
      </p:sp>
      <p:sp>
        <p:nvSpPr>
          <p:cNvPr id="5" name="Footer Placeholder 4">
            <a:extLst>
              <a:ext uri="{FF2B5EF4-FFF2-40B4-BE49-F238E27FC236}">
                <a16:creationId xmlns:a16="http://schemas.microsoft.com/office/drawing/2014/main" id="{B552B8AC-75DF-40D9-BAA0-4B81B49E1E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4CE2A8-94F2-48B7-A920-FAA6F36C06E9}"/>
              </a:ext>
            </a:extLst>
          </p:cNvPr>
          <p:cNvSpPr>
            <a:spLocks noGrp="1"/>
          </p:cNvSpPr>
          <p:nvPr>
            <p:ph type="sldNum" sz="quarter" idx="12"/>
          </p:nvPr>
        </p:nvSpPr>
        <p:spPr/>
        <p:txBody>
          <a:bodyPr/>
          <a:lstStyle/>
          <a:p>
            <a:fld id="{8AA60C69-033B-4CB4-9BDE-1822B39305E9}" type="slidenum">
              <a:rPr lang="en-GB" smtClean="0"/>
              <a:t>‹#›</a:t>
            </a:fld>
            <a:endParaRPr lang="en-GB"/>
          </a:p>
        </p:txBody>
      </p:sp>
    </p:spTree>
    <p:extLst>
      <p:ext uri="{BB962C8B-B14F-4D97-AF65-F5344CB8AC3E}">
        <p14:creationId xmlns:p14="http://schemas.microsoft.com/office/powerpoint/2010/main" val="342599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E5BEA-624A-43A1-81E4-6BCF68E4DB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BAA640-EDBB-411C-A363-EBA5EB4623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4B9B01-272D-4BB4-8D1E-A2995DEA45BC}"/>
              </a:ext>
            </a:extLst>
          </p:cNvPr>
          <p:cNvSpPr>
            <a:spLocks noGrp="1"/>
          </p:cNvSpPr>
          <p:nvPr>
            <p:ph type="dt" sz="half" idx="10"/>
          </p:nvPr>
        </p:nvSpPr>
        <p:spPr/>
        <p:txBody>
          <a:bodyPr/>
          <a:lstStyle/>
          <a:p>
            <a:fld id="{D30211A2-3E1F-4468-A5CB-6C7543F858C7}" type="datetimeFigureOut">
              <a:rPr lang="en-GB" smtClean="0"/>
              <a:t>07/03/2019</a:t>
            </a:fld>
            <a:endParaRPr lang="en-GB"/>
          </a:p>
        </p:txBody>
      </p:sp>
      <p:sp>
        <p:nvSpPr>
          <p:cNvPr id="5" name="Footer Placeholder 4">
            <a:extLst>
              <a:ext uri="{FF2B5EF4-FFF2-40B4-BE49-F238E27FC236}">
                <a16:creationId xmlns:a16="http://schemas.microsoft.com/office/drawing/2014/main" id="{0742227B-A955-4028-9224-C890C09044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0A2E98-7088-4B4E-AA7A-DADC3606CCA9}"/>
              </a:ext>
            </a:extLst>
          </p:cNvPr>
          <p:cNvSpPr>
            <a:spLocks noGrp="1"/>
          </p:cNvSpPr>
          <p:nvPr>
            <p:ph type="sldNum" sz="quarter" idx="12"/>
          </p:nvPr>
        </p:nvSpPr>
        <p:spPr/>
        <p:txBody>
          <a:bodyPr/>
          <a:lstStyle/>
          <a:p>
            <a:fld id="{8AA60C69-033B-4CB4-9BDE-1822B39305E9}" type="slidenum">
              <a:rPr lang="en-GB" smtClean="0"/>
              <a:t>‹#›</a:t>
            </a:fld>
            <a:endParaRPr lang="en-GB"/>
          </a:p>
        </p:txBody>
      </p:sp>
    </p:spTree>
    <p:extLst>
      <p:ext uri="{BB962C8B-B14F-4D97-AF65-F5344CB8AC3E}">
        <p14:creationId xmlns:p14="http://schemas.microsoft.com/office/powerpoint/2010/main" val="4197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E9B01B-0824-4391-8CAA-2381F6B994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46ABE8-D836-458C-8849-8D57DB9851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88EB2D-CD26-4531-9DEE-AD23414A19AD}"/>
              </a:ext>
            </a:extLst>
          </p:cNvPr>
          <p:cNvSpPr>
            <a:spLocks noGrp="1"/>
          </p:cNvSpPr>
          <p:nvPr>
            <p:ph type="dt" sz="half" idx="10"/>
          </p:nvPr>
        </p:nvSpPr>
        <p:spPr/>
        <p:txBody>
          <a:bodyPr/>
          <a:lstStyle/>
          <a:p>
            <a:fld id="{D30211A2-3E1F-4468-A5CB-6C7543F858C7}" type="datetimeFigureOut">
              <a:rPr lang="en-GB" smtClean="0"/>
              <a:t>07/03/2019</a:t>
            </a:fld>
            <a:endParaRPr lang="en-GB"/>
          </a:p>
        </p:txBody>
      </p:sp>
      <p:sp>
        <p:nvSpPr>
          <p:cNvPr id="5" name="Footer Placeholder 4">
            <a:extLst>
              <a:ext uri="{FF2B5EF4-FFF2-40B4-BE49-F238E27FC236}">
                <a16:creationId xmlns:a16="http://schemas.microsoft.com/office/drawing/2014/main" id="{406E9EA4-5380-47A0-A3E2-A30B962594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B4CD80-E25B-4272-9622-218D24CC2267}"/>
              </a:ext>
            </a:extLst>
          </p:cNvPr>
          <p:cNvSpPr>
            <a:spLocks noGrp="1"/>
          </p:cNvSpPr>
          <p:nvPr>
            <p:ph type="sldNum" sz="quarter" idx="12"/>
          </p:nvPr>
        </p:nvSpPr>
        <p:spPr/>
        <p:txBody>
          <a:bodyPr/>
          <a:lstStyle/>
          <a:p>
            <a:fld id="{8AA60C69-033B-4CB4-9BDE-1822B39305E9}" type="slidenum">
              <a:rPr lang="en-GB" smtClean="0"/>
              <a:t>‹#›</a:t>
            </a:fld>
            <a:endParaRPr lang="en-GB"/>
          </a:p>
        </p:txBody>
      </p:sp>
    </p:spTree>
    <p:extLst>
      <p:ext uri="{BB962C8B-B14F-4D97-AF65-F5344CB8AC3E}">
        <p14:creationId xmlns:p14="http://schemas.microsoft.com/office/powerpoint/2010/main" val="50684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51840-F572-48FD-8B4E-6DC38B56E8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0ACD39-B1F8-4E3E-B856-654C8AC1C2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4B4157-39EF-46EA-9308-317980FDE9AC}"/>
              </a:ext>
            </a:extLst>
          </p:cNvPr>
          <p:cNvSpPr>
            <a:spLocks noGrp="1"/>
          </p:cNvSpPr>
          <p:nvPr>
            <p:ph type="dt" sz="half" idx="10"/>
          </p:nvPr>
        </p:nvSpPr>
        <p:spPr/>
        <p:txBody>
          <a:bodyPr/>
          <a:lstStyle/>
          <a:p>
            <a:fld id="{D30211A2-3E1F-4468-A5CB-6C7543F858C7}" type="datetimeFigureOut">
              <a:rPr lang="en-GB" smtClean="0"/>
              <a:t>07/03/2019</a:t>
            </a:fld>
            <a:endParaRPr lang="en-GB"/>
          </a:p>
        </p:txBody>
      </p:sp>
      <p:sp>
        <p:nvSpPr>
          <p:cNvPr id="5" name="Footer Placeholder 4">
            <a:extLst>
              <a:ext uri="{FF2B5EF4-FFF2-40B4-BE49-F238E27FC236}">
                <a16:creationId xmlns:a16="http://schemas.microsoft.com/office/drawing/2014/main" id="{7B36654E-91B1-4812-8290-FFA3EBEBB9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552C03-77C9-4899-AE7B-D127CC609EB3}"/>
              </a:ext>
            </a:extLst>
          </p:cNvPr>
          <p:cNvSpPr>
            <a:spLocks noGrp="1"/>
          </p:cNvSpPr>
          <p:nvPr>
            <p:ph type="sldNum" sz="quarter" idx="12"/>
          </p:nvPr>
        </p:nvSpPr>
        <p:spPr/>
        <p:txBody>
          <a:bodyPr/>
          <a:lstStyle/>
          <a:p>
            <a:fld id="{8AA60C69-033B-4CB4-9BDE-1822B39305E9}" type="slidenum">
              <a:rPr lang="en-GB" smtClean="0"/>
              <a:t>‹#›</a:t>
            </a:fld>
            <a:endParaRPr lang="en-GB"/>
          </a:p>
        </p:txBody>
      </p:sp>
    </p:spTree>
    <p:extLst>
      <p:ext uri="{BB962C8B-B14F-4D97-AF65-F5344CB8AC3E}">
        <p14:creationId xmlns:p14="http://schemas.microsoft.com/office/powerpoint/2010/main" val="285634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2D27-459E-4384-A389-399CA68E3A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44F37C-F560-4917-855B-CC17F8ECC6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FED8A4-BA58-4B56-B065-E0E3E6168B8A}"/>
              </a:ext>
            </a:extLst>
          </p:cNvPr>
          <p:cNvSpPr>
            <a:spLocks noGrp="1"/>
          </p:cNvSpPr>
          <p:nvPr>
            <p:ph type="dt" sz="half" idx="10"/>
          </p:nvPr>
        </p:nvSpPr>
        <p:spPr/>
        <p:txBody>
          <a:bodyPr/>
          <a:lstStyle/>
          <a:p>
            <a:fld id="{D30211A2-3E1F-4468-A5CB-6C7543F858C7}" type="datetimeFigureOut">
              <a:rPr lang="en-GB" smtClean="0"/>
              <a:t>07/03/2019</a:t>
            </a:fld>
            <a:endParaRPr lang="en-GB"/>
          </a:p>
        </p:txBody>
      </p:sp>
      <p:sp>
        <p:nvSpPr>
          <p:cNvPr id="5" name="Footer Placeholder 4">
            <a:extLst>
              <a:ext uri="{FF2B5EF4-FFF2-40B4-BE49-F238E27FC236}">
                <a16:creationId xmlns:a16="http://schemas.microsoft.com/office/drawing/2014/main" id="{DFF9898F-AF2A-4B26-94AE-8DA05A98DB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B5E9E4-4BBE-4919-9EB8-AB3AFDCF3C4E}"/>
              </a:ext>
            </a:extLst>
          </p:cNvPr>
          <p:cNvSpPr>
            <a:spLocks noGrp="1"/>
          </p:cNvSpPr>
          <p:nvPr>
            <p:ph type="sldNum" sz="quarter" idx="12"/>
          </p:nvPr>
        </p:nvSpPr>
        <p:spPr/>
        <p:txBody>
          <a:bodyPr/>
          <a:lstStyle/>
          <a:p>
            <a:fld id="{8AA60C69-033B-4CB4-9BDE-1822B39305E9}" type="slidenum">
              <a:rPr lang="en-GB" smtClean="0"/>
              <a:t>‹#›</a:t>
            </a:fld>
            <a:endParaRPr lang="en-GB"/>
          </a:p>
        </p:txBody>
      </p:sp>
    </p:spTree>
    <p:extLst>
      <p:ext uri="{BB962C8B-B14F-4D97-AF65-F5344CB8AC3E}">
        <p14:creationId xmlns:p14="http://schemas.microsoft.com/office/powerpoint/2010/main" val="363926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3F55-4402-4F8C-9850-9D6C228BC1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E91656-0707-43C9-B8E6-6D96126B7A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9D267A-DC2F-43DD-AEC9-A21F17A0A3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C78968-5C99-4AA9-9B13-64F3FC868CDB}"/>
              </a:ext>
            </a:extLst>
          </p:cNvPr>
          <p:cNvSpPr>
            <a:spLocks noGrp="1"/>
          </p:cNvSpPr>
          <p:nvPr>
            <p:ph type="dt" sz="half" idx="10"/>
          </p:nvPr>
        </p:nvSpPr>
        <p:spPr/>
        <p:txBody>
          <a:bodyPr/>
          <a:lstStyle/>
          <a:p>
            <a:fld id="{D30211A2-3E1F-4468-A5CB-6C7543F858C7}" type="datetimeFigureOut">
              <a:rPr lang="en-GB" smtClean="0"/>
              <a:t>07/03/2019</a:t>
            </a:fld>
            <a:endParaRPr lang="en-GB"/>
          </a:p>
        </p:txBody>
      </p:sp>
      <p:sp>
        <p:nvSpPr>
          <p:cNvPr id="6" name="Footer Placeholder 5">
            <a:extLst>
              <a:ext uri="{FF2B5EF4-FFF2-40B4-BE49-F238E27FC236}">
                <a16:creationId xmlns:a16="http://schemas.microsoft.com/office/drawing/2014/main" id="{BBD0275F-3933-4E61-A9CA-4B444E256E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1F36AC-1AED-4E90-AAFC-BC903C163658}"/>
              </a:ext>
            </a:extLst>
          </p:cNvPr>
          <p:cNvSpPr>
            <a:spLocks noGrp="1"/>
          </p:cNvSpPr>
          <p:nvPr>
            <p:ph type="sldNum" sz="quarter" idx="12"/>
          </p:nvPr>
        </p:nvSpPr>
        <p:spPr/>
        <p:txBody>
          <a:bodyPr/>
          <a:lstStyle/>
          <a:p>
            <a:fld id="{8AA60C69-033B-4CB4-9BDE-1822B39305E9}" type="slidenum">
              <a:rPr lang="en-GB" smtClean="0"/>
              <a:t>‹#›</a:t>
            </a:fld>
            <a:endParaRPr lang="en-GB"/>
          </a:p>
        </p:txBody>
      </p:sp>
    </p:spTree>
    <p:extLst>
      <p:ext uri="{BB962C8B-B14F-4D97-AF65-F5344CB8AC3E}">
        <p14:creationId xmlns:p14="http://schemas.microsoft.com/office/powerpoint/2010/main" val="487655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9D73-336C-41D9-9C67-534C89CF5A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9AEE18-3524-459A-BF25-AF5CDFCF8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883C28-7ACB-41C8-BD38-E3B58326FE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727BD8-04DF-45B3-9628-266A5F009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EBDC72-D01A-49E3-AE69-43BFA153FC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DF0199-D391-44DA-B73E-E855B35B80BF}"/>
              </a:ext>
            </a:extLst>
          </p:cNvPr>
          <p:cNvSpPr>
            <a:spLocks noGrp="1"/>
          </p:cNvSpPr>
          <p:nvPr>
            <p:ph type="dt" sz="half" idx="10"/>
          </p:nvPr>
        </p:nvSpPr>
        <p:spPr/>
        <p:txBody>
          <a:bodyPr/>
          <a:lstStyle/>
          <a:p>
            <a:fld id="{D30211A2-3E1F-4468-A5CB-6C7543F858C7}" type="datetimeFigureOut">
              <a:rPr lang="en-GB" smtClean="0"/>
              <a:t>07/03/2019</a:t>
            </a:fld>
            <a:endParaRPr lang="en-GB"/>
          </a:p>
        </p:txBody>
      </p:sp>
      <p:sp>
        <p:nvSpPr>
          <p:cNvPr id="8" name="Footer Placeholder 7">
            <a:extLst>
              <a:ext uri="{FF2B5EF4-FFF2-40B4-BE49-F238E27FC236}">
                <a16:creationId xmlns:a16="http://schemas.microsoft.com/office/drawing/2014/main" id="{E22A6826-C907-42E7-A446-D3E1ED5815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E7E005-AADC-4608-B6FC-A9779C3ECD2A}"/>
              </a:ext>
            </a:extLst>
          </p:cNvPr>
          <p:cNvSpPr>
            <a:spLocks noGrp="1"/>
          </p:cNvSpPr>
          <p:nvPr>
            <p:ph type="sldNum" sz="quarter" idx="12"/>
          </p:nvPr>
        </p:nvSpPr>
        <p:spPr/>
        <p:txBody>
          <a:bodyPr/>
          <a:lstStyle/>
          <a:p>
            <a:fld id="{8AA60C69-033B-4CB4-9BDE-1822B39305E9}" type="slidenum">
              <a:rPr lang="en-GB" smtClean="0"/>
              <a:t>‹#›</a:t>
            </a:fld>
            <a:endParaRPr lang="en-GB"/>
          </a:p>
        </p:txBody>
      </p:sp>
    </p:spTree>
    <p:extLst>
      <p:ext uri="{BB962C8B-B14F-4D97-AF65-F5344CB8AC3E}">
        <p14:creationId xmlns:p14="http://schemas.microsoft.com/office/powerpoint/2010/main" val="126879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DA64-2166-4DC9-989D-F29B516CB0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43E7AA-040C-4633-B901-EA3381A9A900}"/>
              </a:ext>
            </a:extLst>
          </p:cNvPr>
          <p:cNvSpPr>
            <a:spLocks noGrp="1"/>
          </p:cNvSpPr>
          <p:nvPr>
            <p:ph type="dt" sz="half" idx="10"/>
          </p:nvPr>
        </p:nvSpPr>
        <p:spPr/>
        <p:txBody>
          <a:bodyPr/>
          <a:lstStyle/>
          <a:p>
            <a:fld id="{D30211A2-3E1F-4468-A5CB-6C7543F858C7}" type="datetimeFigureOut">
              <a:rPr lang="en-GB" smtClean="0"/>
              <a:t>07/03/2019</a:t>
            </a:fld>
            <a:endParaRPr lang="en-GB"/>
          </a:p>
        </p:txBody>
      </p:sp>
      <p:sp>
        <p:nvSpPr>
          <p:cNvPr id="4" name="Footer Placeholder 3">
            <a:extLst>
              <a:ext uri="{FF2B5EF4-FFF2-40B4-BE49-F238E27FC236}">
                <a16:creationId xmlns:a16="http://schemas.microsoft.com/office/drawing/2014/main" id="{231C67EA-4077-44C7-BD27-ABAC9BBE83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547A82-5E9E-4015-B2D8-30319F2BF121}"/>
              </a:ext>
            </a:extLst>
          </p:cNvPr>
          <p:cNvSpPr>
            <a:spLocks noGrp="1"/>
          </p:cNvSpPr>
          <p:nvPr>
            <p:ph type="sldNum" sz="quarter" idx="12"/>
          </p:nvPr>
        </p:nvSpPr>
        <p:spPr/>
        <p:txBody>
          <a:bodyPr/>
          <a:lstStyle/>
          <a:p>
            <a:fld id="{8AA60C69-033B-4CB4-9BDE-1822B39305E9}" type="slidenum">
              <a:rPr lang="en-GB" smtClean="0"/>
              <a:t>‹#›</a:t>
            </a:fld>
            <a:endParaRPr lang="en-GB"/>
          </a:p>
        </p:txBody>
      </p:sp>
    </p:spTree>
    <p:extLst>
      <p:ext uri="{BB962C8B-B14F-4D97-AF65-F5344CB8AC3E}">
        <p14:creationId xmlns:p14="http://schemas.microsoft.com/office/powerpoint/2010/main" val="199580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98C49E-B546-471D-9A06-C6316AA43A95}"/>
              </a:ext>
            </a:extLst>
          </p:cNvPr>
          <p:cNvSpPr>
            <a:spLocks noGrp="1"/>
          </p:cNvSpPr>
          <p:nvPr>
            <p:ph type="dt" sz="half" idx="10"/>
          </p:nvPr>
        </p:nvSpPr>
        <p:spPr/>
        <p:txBody>
          <a:bodyPr/>
          <a:lstStyle/>
          <a:p>
            <a:fld id="{D30211A2-3E1F-4468-A5CB-6C7543F858C7}" type="datetimeFigureOut">
              <a:rPr lang="en-GB" smtClean="0"/>
              <a:t>07/03/2019</a:t>
            </a:fld>
            <a:endParaRPr lang="en-GB"/>
          </a:p>
        </p:txBody>
      </p:sp>
      <p:sp>
        <p:nvSpPr>
          <p:cNvPr id="3" name="Footer Placeholder 2">
            <a:extLst>
              <a:ext uri="{FF2B5EF4-FFF2-40B4-BE49-F238E27FC236}">
                <a16:creationId xmlns:a16="http://schemas.microsoft.com/office/drawing/2014/main" id="{FB24BFF8-5EF2-4872-ADEC-C76216C378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6A9F91-3ED9-47A9-A13D-E6245D59B3E5}"/>
              </a:ext>
            </a:extLst>
          </p:cNvPr>
          <p:cNvSpPr>
            <a:spLocks noGrp="1"/>
          </p:cNvSpPr>
          <p:nvPr>
            <p:ph type="sldNum" sz="quarter" idx="12"/>
          </p:nvPr>
        </p:nvSpPr>
        <p:spPr/>
        <p:txBody>
          <a:bodyPr/>
          <a:lstStyle/>
          <a:p>
            <a:fld id="{8AA60C69-033B-4CB4-9BDE-1822B39305E9}" type="slidenum">
              <a:rPr lang="en-GB" smtClean="0"/>
              <a:t>‹#›</a:t>
            </a:fld>
            <a:endParaRPr lang="en-GB"/>
          </a:p>
        </p:txBody>
      </p:sp>
    </p:spTree>
    <p:extLst>
      <p:ext uri="{BB962C8B-B14F-4D97-AF65-F5344CB8AC3E}">
        <p14:creationId xmlns:p14="http://schemas.microsoft.com/office/powerpoint/2010/main" val="303205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7B1CF-4BD5-424F-B7B6-419578767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2897AC-7BC2-46AE-91F6-9B01771A4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9B35BA-DA47-4995-872B-5E4E2157F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C855FF-29CC-4D03-90A0-86EA0E4F1FB9}"/>
              </a:ext>
            </a:extLst>
          </p:cNvPr>
          <p:cNvSpPr>
            <a:spLocks noGrp="1"/>
          </p:cNvSpPr>
          <p:nvPr>
            <p:ph type="dt" sz="half" idx="10"/>
          </p:nvPr>
        </p:nvSpPr>
        <p:spPr/>
        <p:txBody>
          <a:bodyPr/>
          <a:lstStyle/>
          <a:p>
            <a:fld id="{D30211A2-3E1F-4468-A5CB-6C7543F858C7}" type="datetimeFigureOut">
              <a:rPr lang="en-GB" smtClean="0"/>
              <a:t>07/03/2019</a:t>
            </a:fld>
            <a:endParaRPr lang="en-GB"/>
          </a:p>
        </p:txBody>
      </p:sp>
      <p:sp>
        <p:nvSpPr>
          <p:cNvPr id="6" name="Footer Placeholder 5">
            <a:extLst>
              <a:ext uri="{FF2B5EF4-FFF2-40B4-BE49-F238E27FC236}">
                <a16:creationId xmlns:a16="http://schemas.microsoft.com/office/drawing/2014/main" id="{78E5C022-68BA-4106-88DD-06D8AEF84F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32F5A4-2DE3-4BA3-BA95-BE942A735D86}"/>
              </a:ext>
            </a:extLst>
          </p:cNvPr>
          <p:cNvSpPr>
            <a:spLocks noGrp="1"/>
          </p:cNvSpPr>
          <p:nvPr>
            <p:ph type="sldNum" sz="quarter" idx="12"/>
          </p:nvPr>
        </p:nvSpPr>
        <p:spPr/>
        <p:txBody>
          <a:bodyPr/>
          <a:lstStyle/>
          <a:p>
            <a:fld id="{8AA60C69-033B-4CB4-9BDE-1822B39305E9}" type="slidenum">
              <a:rPr lang="en-GB" smtClean="0"/>
              <a:t>‹#›</a:t>
            </a:fld>
            <a:endParaRPr lang="en-GB"/>
          </a:p>
        </p:txBody>
      </p:sp>
    </p:spTree>
    <p:extLst>
      <p:ext uri="{BB962C8B-B14F-4D97-AF65-F5344CB8AC3E}">
        <p14:creationId xmlns:p14="http://schemas.microsoft.com/office/powerpoint/2010/main" val="279320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1E6C-FD9B-4C5A-B5B9-F85205E1C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225E1F-97ED-4D72-BCB4-FE98D4FA69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47F7B2A-0D02-42B1-A526-594112CE5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C5423D-79D2-4235-88B8-356A1CFB69A8}"/>
              </a:ext>
            </a:extLst>
          </p:cNvPr>
          <p:cNvSpPr>
            <a:spLocks noGrp="1"/>
          </p:cNvSpPr>
          <p:nvPr>
            <p:ph type="dt" sz="half" idx="10"/>
          </p:nvPr>
        </p:nvSpPr>
        <p:spPr/>
        <p:txBody>
          <a:bodyPr/>
          <a:lstStyle/>
          <a:p>
            <a:fld id="{D30211A2-3E1F-4468-A5CB-6C7543F858C7}" type="datetimeFigureOut">
              <a:rPr lang="en-GB" smtClean="0"/>
              <a:t>07/03/2019</a:t>
            </a:fld>
            <a:endParaRPr lang="en-GB"/>
          </a:p>
        </p:txBody>
      </p:sp>
      <p:sp>
        <p:nvSpPr>
          <p:cNvPr id="6" name="Footer Placeholder 5">
            <a:extLst>
              <a:ext uri="{FF2B5EF4-FFF2-40B4-BE49-F238E27FC236}">
                <a16:creationId xmlns:a16="http://schemas.microsoft.com/office/drawing/2014/main" id="{F429B32D-21D3-493A-A9FE-53DEFA3B71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9BEDB9-AD65-403E-8519-3647E6F2C7EB}"/>
              </a:ext>
            </a:extLst>
          </p:cNvPr>
          <p:cNvSpPr>
            <a:spLocks noGrp="1"/>
          </p:cNvSpPr>
          <p:nvPr>
            <p:ph type="sldNum" sz="quarter" idx="12"/>
          </p:nvPr>
        </p:nvSpPr>
        <p:spPr/>
        <p:txBody>
          <a:bodyPr/>
          <a:lstStyle/>
          <a:p>
            <a:fld id="{8AA60C69-033B-4CB4-9BDE-1822B39305E9}" type="slidenum">
              <a:rPr lang="en-GB" smtClean="0"/>
              <a:t>‹#›</a:t>
            </a:fld>
            <a:endParaRPr lang="en-GB"/>
          </a:p>
        </p:txBody>
      </p:sp>
    </p:spTree>
    <p:extLst>
      <p:ext uri="{BB962C8B-B14F-4D97-AF65-F5344CB8AC3E}">
        <p14:creationId xmlns:p14="http://schemas.microsoft.com/office/powerpoint/2010/main" val="313238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D8E5F-7FAC-4511-ACD9-97D24DE94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E082EF-295E-4CDB-B727-424BAFF66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6606DA-5530-41CF-A6DC-ACDAE5C16F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211A2-3E1F-4468-A5CB-6C7543F858C7}" type="datetimeFigureOut">
              <a:rPr lang="en-GB" smtClean="0"/>
              <a:t>07/03/2019</a:t>
            </a:fld>
            <a:endParaRPr lang="en-GB"/>
          </a:p>
        </p:txBody>
      </p:sp>
      <p:sp>
        <p:nvSpPr>
          <p:cNvPr id="5" name="Footer Placeholder 4">
            <a:extLst>
              <a:ext uri="{FF2B5EF4-FFF2-40B4-BE49-F238E27FC236}">
                <a16:creationId xmlns:a16="http://schemas.microsoft.com/office/drawing/2014/main" id="{BD06D4EF-F15B-498D-BC5F-102C09F11D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5E977B-75CE-4004-9B4C-850A0ED36E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60C69-033B-4CB4-9BDE-1822B39305E9}" type="slidenum">
              <a:rPr lang="en-GB" smtClean="0"/>
              <a:t>‹#›</a:t>
            </a:fld>
            <a:endParaRPr lang="en-GB"/>
          </a:p>
        </p:txBody>
      </p:sp>
    </p:spTree>
    <p:extLst>
      <p:ext uri="{BB962C8B-B14F-4D97-AF65-F5344CB8AC3E}">
        <p14:creationId xmlns:p14="http://schemas.microsoft.com/office/powerpoint/2010/main" val="414193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5E4D-6081-4485-9D53-C75738621C33}"/>
              </a:ext>
            </a:extLst>
          </p:cNvPr>
          <p:cNvSpPr>
            <a:spLocks noGrp="1"/>
          </p:cNvSpPr>
          <p:nvPr>
            <p:ph type="ctrTitle"/>
          </p:nvPr>
        </p:nvSpPr>
        <p:spPr>
          <a:xfrm>
            <a:off x="6413111" y="640081"/>
            <a:ext cx="5138808" cy="3352473"/>
          </a:xfrm>
          <a:noFill/>
        </p:spPr>
        <p:txBody>
          <a:bodyPr>
            <a:normAutofit/>
          </a:bodyPr>
          <a:lstStyle/>
          <a:p>
            <a:r>
              <a:rPr lang="en-GB" sz="5600"/>
              <a:t>Kingswood</a:t>
            </a:r>
            <a:br>
              <a:rPr lang="en-GB" sz="5600"/>
            </a:br>
            <a:r>
              <a:rPr lang="en-GB" sz="5600"/>
              <a:t>Year 2 residential</a:t>
            </a:r>
            <a:br>
              <a:rPr lang="en-GB" sz="5600"/>
            </a:br>
            <a:r>
              <a:rPr lang="en-GB" sz="5600"/>
              <a:t>9-10</a:t>
            </a:r>
            <a:r>
              <a:rPr lang="en-GB" sz="5600" baseline="30000"/>
              <a:t>th</a:t>
            </a:r>
            <a:r>
              <a:rPr lang="en-GB" sz="5600"/>
              <a:t> April 2019</a:t>
            </a:r>
          </a:p>
        </p:txBody>
      </p:sp>
      <p:sp>
        <p:nvSpPr>
          <p:cNvPr id="3" name="Subtitle 2">
            <a:extLst>
              <a:ext uri="{FF2B5EF4-FFF2-40B4-BE49-F238E27FC236}">
                <a16:creationId xmlns:a16="http://schemas.microsoft.com/office/drawing/2014/main" id="{7E23655F-5E30-4ABA-B65F-FDC1780EDDA7}"/>
              </a:ext>
            </a:extLst>
          </p:cNvPr>
          <p:cNvSpPr>
            <a:spLocks noGrp="1"/>
          </p:cNvSpPr>
          <p:nvPr>
            <p:ph type="subTitle" idx="1"/>
          </p:nvPr>
        </p:nvSpPr>
        <p:spPr>
          <a:xfrm>
            <a:off x="6413110" y="4157147"/>
            <a:ext cx="5138809" cy="2060774"/>
          </a:xfrm>
          <a:noFill/>
        </p:spPr>
        <p:txBody>
          <a:bodyPr>
            <a:normAutofit/>
          </a:bodyPr>
          <a:lstStyle/>
          <a:p>
            <a:r>
              <a:rPr lang="en-GB" sz="1500"/>
              <a:t>“There is no better way to help a child than to inspire them, and an unforgettable residential trip can do just that. It can offer a wonderful opportunity to open minds and nurture potential, to teach life skills, build confidence and create a better understanding of the world. Spending time away from home can also offer young people a chance to embrace adventure and take calculated risks, face new challenges, build self-esteem and make lifelong friends along the way.”</a:t>
            </a:r>
          </a:p>
        </p:txBody>
      </p:sp>
      <p:sp>
        <p:nvSpPr>
          <p:cNvPr id="10" name="Rectangle 9">
            <a:extLst>
              <a:ext uri="{FF2B5EF4-FFF2-40B4-BE49-F238E27FC236}">
                <a16:creationId xmlns:a16="http://schemas.microsoft.com/office/drawing/2014/main" id="{4913D8DA-B72B-46FB-9E5D-656A0EB0A4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4C4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CE00CEF-C880-45D6-8C03-23BDB837D554}"/>
              </a:ext>
            </a:extLst>
          </p:cNvPr>
          <p:cNvPicPr>
            <a:picLocks noChangeAspect="1"/>
          </p:cNvPicPr>
          <p:nvPr/>
        </p:nvPicPr>
        <p:blipFill rotWithShape="1">
          <a:blip r:embed="rId2"/>
          <a:srcRect l="22038" t="10647" r="24769" b="5004"/>
          <a:stretch/>
        </p:blipFill>
        <p:spPr>
          <a:xfrm>
            <a:off x="966500" y="1569391"/>
            <a:ext cx="4169664" cy="3719196"/>
          </a:xfrm>
          <a:prstGeom prst="rect">
            <a:avLst/>
          </a:prstGeom>
          <a:effectLst/>
        </p:spPr>
      </p:pic>
    </p:spTree>
    <p:extLst>
      <p:ext uri="{BB962C8B-B14F-4D97-AF65-F5344CB8AC3E}">
        <p14:creationId xmlns:p14="http://schemas.microsoft.com/office/powerpoint/2010/main" val="2175094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F3B6BD-AA28-4649-94EC-B607E8EEA548}"/>
              </a:ext>
            </a:extLst>
          </p:cNvPr>
          <p:cNvSpPr/>
          <p:nvPr/>
        </p:nvSpPr>
        <p:spPr>
          <a:xfrm>
            <a:off x="232229" y="456869"/>
            <a:ext cx="6096000" cy="3970318"/>
          </a:xfrm>
          <a:prstGeom prst="rect">
            <a:avLst/>
          </a:prstGeom>
        </p:spPr>
        <p:txBody>
          <a:bodyPr>
            <a:spAutoFit/>
          </a:bodyPr>
          <a:lstStyle/>
          <a:p>
            <a:r>
              <a:rPr lang="en-GB" b="1" dirty="0"/>
              <a:t>Safety and staff</a:t>
            </a:r>
          </a:p>
          <a:p>
            <a:pPr>
              <a:buFont typeface="Arial" panose="020B0604020202020204" pitchFamily="34" charset="0"/>
              <a:buChar char="•"/>
            </a:pPr>
            <a:r>
              <a:rPr lang="en-GB" dirty="0"/>
              <a:t>All Kingswood staff are vetted, inducted and trained to the highest levels</a:t>
            </a:r>
          </a:p>
          <a:p>
            <a:pPr>
              <a:buFont typeface="Arial" panose="020B0604020202020204" pitchFamily="34" charset="0"/>
              <a:buChar char="•"/>
            </a:pPr>
            <a:r>
              <a:rPr lang="en-GB" dirty="0"/>
              <a:t>All staff complete a comprehensive induction programme that includes safeguarding training</a:t>
            </a:r>
          </a:p>
          <a:p>
            <a:pPr>
              <a:buFont typeface="Arial" panose="020B0604020202020204" pitchFamily="34" charset="0"/>
              <a:buChar char="•"/>
            </a:pPr>
            <a:r>
              <a:rPr lang="en-GB" dirty="0"/>
              <a:t>Throughout their employment with Kingswood all staff are monitored to ensure compliance with our health &amp; safety procedures</a:t>
            </a:r>
          </a:p>
          <a:p>
            <a:pPr>
              <a:buFont typeface="Arial" panose="020B0604020202020204" pitchFamily="34" charset="0"/>
              <a:buChar char="•"/>
            </a:pPr>
            <a:r>
              <a:rPr lang="en-GB" dirty="0"/>
              <a:t>All activities have rapid access to first aid trained staff and facilities</a:t>
            </a:r>
          </a:p>
          <a:p>
            <a:pPr>
              <a:buFont typeface="Arial" panose="020B0604020202020204" pitchFamily="34" charset="0"/>
              <a:buChar char="•"/>
            </a:pPr>
            <a:r>
              <a:rPr lang="en-GB" dirty="0"/>
              <a:t>Instructors are trained to recognise each individual child’s own capabilities &amp; teach to his/her individual level &amp; pace</a:t>
            </a:r>
          </a:p>
          <a:p>
            <a:pPr>
              <a:buFont typeface="Arial" panose="020B0604020202020204" pitchFamily="34" charset="0"/>
              <a:buChar char="•"/>
            </a:pPr>
            <a:r>
              <a:rPr lang="en-GB" dirty="0"/>
              <a:t>All staff wear identification badges and uniforms at all times, with all visitors and teachers required to wear a security badge</a:t>
            </a:r>
          </a:p>
        </p:txBody>
      </p:sp>
      <p:sp>
        <p:nvSpPr>
          <p:cNvPr id="5" name="Rectangle 4">
            <a:extLst>
              <a:ext uri="{FF2B5EF4-FFF2-40B4-BE49-F238E27FC236}">
                <a16:creationId xmlns:a16="http://schemas.microsoft.com/office/drawing/2014/main" id="{D1E6B512-DC98-4A46-B9B3-EDCFEEF9EA6C}"/>
              </a:ext>
            </a:extLst>
          </p:cNvPr>
          <p:cNvSpPr/>
          <p:nvPr/>
        </p:nvSpPr>
        <p:spPr>
          <a:xfrm>
            <a:off x="5892800" y="4677567"/>
            <a:ext cx="6096000" cy="2031325"/>
          </a:xfrm>
          <a:prstGeom prst="rect">
            <a:avLst/>
          </a:prstGeom>
        </p:spPr>
        <p:txBody>
          <a:bodyPr>
            <a:spAutoFit/>
          </a:bodyPr>
          <a:lstStyle/>
          <a:p>
            <a:r>
              <a:rPr lang="en-GB" b="1" dirty="0"/>
              <a:t>Safety and standards</a:t>
            </a:r>
          </a:p>
          <a:p>
            <a:pPr>
              <a:buFont typeface="Arial" panose="020B0604020202020204" pitchFamily="34" charset="0"/>
              <a:buChar char="•"/>
            </a:pPr>
            <a:r>
              <a:rPr lang="en-GB" dirty="0"/>
              <a:t>Every Kingswood centre is independently inspected by the British Activity Providers Association (BAPA)</a:t>
            </a:r>
          </a:p>
          <a:p>
            <a:pPr>
              <a:buFont typeface="Arial" panose="020B0604020202020204" pitchFamily="34" charset="0"/>
              <a:buChar char="•"/>
            </a:pPr>
            <a:r>
              <a:rPr lang="en-GB" dirty="0"/>
              <a:t>We also conduct rigorous internal health and safety audits</a:t>
            </a:r>
          </a:p>
          <a:p>
            <a:pPr>
              <a:buFont typeface="Arial" panose="020B0604020202020204" pitchFamily="34" charset="0"/>
              <a:buChar char="•"/>
            </a:pPr>
            <a:r>
              <a:rPr lang="en-GB" dirty="0"/>
              <a:t>We operate comprehensive risk assessments on all activities</a:t>
            </a:r>
          </a:p>
          <a:p>
            <a:pPr>
              <a:buFont typeface="Arial" panose="020B0604020202020204" pitchFamily="34" charset="0"/>
              <a:buChar char="•"/>
            </a:pPr>
            <a:r>
              <a:rPr lang="en-GB" dirty="0"/>
              <a:t>We are fully responsible for all emergency procedures, safety systems and security arrangements at each centre</a:t>
            </a:r>
          </a:p>
        </p:txBody>
      </p:sp>
    </p:spTree>
    <p:extLst>
      <p:ext uri="{BB962C8B-B14F-4D97-AF65-F5344CB8AC3E}">
        <p14:creationId xmlns:p14="http://schemas.microsoft.com/office/powerpoint/2010/main" val="101883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39AA4-B1B8-41B6-A3A2-ED17BA6E6464}"/>
              </a:ext>
            </a:extLst>
          </p:cNvPr>
          <p:cNvSpPr/>
          <p:nvPr/>
        </p:nvSpPr>
        <p:spPr>
          <a:xfrm>
            <a:off x="856343" y="529441"/>
            <a:ext cx="6096000" cy="4247317"/>
          </a:xfrm>
          <a:prstGeom prst="rect">
            <a:avLst/>
          </a:prstGeom>
        </p:spPr>
        <p:txBody>
          <a:bodyPr>
            <a:spAutoFit/>
          </a:bodyPr>
          <a:lstStyle/>
          <a:p>
            <a:r>
              <a:rPr lang="en-GB" b="1" dirty="0"/>
              <a:t>Safety and supervision</a:t>
            </a:r>
          </a:p>
          <a:p>
            <a:pPr>
              <a:buFont typeface="Arial" panose="020B0604020202020204" pitchFamily="34" charset="0"/>
              <a:buChar char="•"/>
            </a:pPr>
            <a:r>
              <a:rPr lang="en-GB" dirty="0"/>
              <a:t>For most activities children are placed into groups of no more than 15</a:t>
            </a:r>
          </a:p>
          <a:p>
            <a:pPr>
              <a:buFont typeface="Arial" panose="020B0604020202020204" pitchFamily="34" charset="0"/>
              <a:buChar char="•"/>
            </a:pPr>
            <a:r>
              <a:rPr lang="en-GB" dirty="0"/>
              <a:t>Our strict supervision policy ensures that children are always accompanied by Kingswood instructors. Between 9.00 pm and 9.00 am and at meal and break times they are supervised by their teachers. Teachers are in loco parentis throughout the visit</a:t>
            </a:r>
          </a:p>
          <a:p>
            <a:pPr>
              <a:buFont typeface="Arial" panose="020B0604020202020204" pitchFamily="34" charset="0"/>
              <a:buChar char="•"/>
            </a:pPr>
            <a:r>
              <a:rPr lang="en-GB" dirty="0"/>
              <a:t>Kingswood campuses have secure and clearly defined boundaries. Some centres have CCTV in operation</a:t>
            </a:r>
          </a:p>
          <a:p>
            <a:pPr>
              <a:buFont typeface="Arial" panose="020B0604020202020204" pitchFamily="34" charset="0"/>
              <a:buChar char="•"/>
            </a:pPr>
            <a:r>
              <a:rPr lang="en-GB" dirty="0"/>
              <a:t>Teacher and party leader rooms are situated close to their students</a:t>
            </a:r>
          </a:p>
          <a:p>
            <a:pPr>
              <a:buFont typeface="Arial" panose="020B0604020202020204" pitchFamily="34" charset="0"/>
              <a:buChar char="•"/>
            </a:pPr>
            <a:r>
              <a:rPr lang="en-GB" dirty="0"/>
              <a:t>The Kingswood Duty Manager and first-aiders are on call 24 hours a day</a:t>
            </a:r>
          </a:p>
          <a:p>
            <a:endParaRPr lang="en-GB" dirty="0"/>
          </a:p>
        </p:txBody>
      </p:sp>
    </p:spTree>
    <p:extLst>
      <p:ext uri="{BB962C8B-B14F-4D97-AF65-F5344CB8AC3E}">
        <p14:creationId xmlns:p14="http://schemas.microsoft.com/office/powerpoint/2010/main" val="336959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285E4C-8C84-4372-9396-EDF76218DC9F}"/>
              </a:ext>
            </a:extLst>
          </p:cNvPr>
          <p:cNvSpPr>
            <a:spLocks noGrp="1"/>
          </p:cNvSpPr>
          <p:nvPr>
            <p:ph type="ctrTitle"/>
          </p:nvPr>
        </p:nvSpPr>
        <p:spPr>
          <a:xfrm>
            <a:off x="4380588" y="965199"/>
            <a:ext cx="6766078" cy="4927601"/>
          </a:xfrm>
        </p:spPr>
        <p:txBody>
          <a:bodyPr anchor="ctr">
            <a:normAutofit/>
          </a:bodyPr>
          <a:lstStyle/>
          <a:p>
            <a:pPr algn="l"/>
            <a:r>
              <a:rPr lang="en-GB" sz="5400">
                <a:solidFill>
                  <a:schemeClr val="tx1">
                    <a:lumMod val="85000"/>
                    <a:lumOff val="15000"/>
                  </a:schemeClr>
                </a:solidFill>
              </a:rPr>
              <a:t>We will leave Kingswood at 1pm and should be back around 2pm.</a:t>
            </a:r>
          </a:p>
        </p:txBody>
      </p:sp>
      <p:sp>
        <p:nvSpPr>
          <p:cNvPr id="3" name="Subtitle 2">
            <a:extLst>
              <a:ext uri="{FF2B5EF4-FFF2-40B4-BE49-F238E27FC236}">
                <a16:creationId xmlns:a16="http://schemas.microsoft.com/office/drawing/2014/main" id="{FB42A0C0-3738-4F01-A5BA-96039D3F3D30}"/>
              </a:ext>
            </a:extLst>
          </p:cNvPr>
          <p:cNvSpPr>
            <a:spLocks noGrp="1"/>
          </p:cNvSpPr>
          <p:nvPr>
            <p:ph type="subTitle" idx="1"/>
          </p:nvPr>
        </p:nvSpPr>
        <p:spPr>
          <a:xfrm>
            <a:off x="1023257" y="965198"/>
            <a:ext cx="2707937" cy="4927602"/>
          </a:xfrm>
        </p:spPr>
        <p:txBody>
          <a:bodyPr anchor="ctr">
            <a:normAutofit/>
          </a:bodyPr>
          <a:lstStyle/>
          <a:p>
            <a:pPr algn="r"/>
            <a:r>
              <a:rPr lang="en-GB" sz="2000" dirty="0">
                <a:solidFill>
                  <a:schemeClr val="accent1"/>
                </a:solidFill>
              </a:rPr>
              <a:t>A text will be sent out to parents to give an arrival time. You are free to pick up your child, or leave them with us until normal pick up time/ after school club.</a:t>
            </a:r>
          </a:p>
        </p:txBody>
      </p:sp>
      <p:cxnSp>
        <p:nvCxnSpPr>
          <p:cNvPr id="10" name="Straight Connector 9">
            <a:extLst>
              <a:ext uri="{FF2B5EF4-FFF2-40B4-BE49-F238E27FC236}">
                <a16:creationId xmlns:a16="http://schemas.microsoft.com/office/drawing/2014/main" id="{F0C57C7C-DFE9-4A1E-B7A9-DF40E63366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08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EB2D2E-290E-41D8-B908-0630CF186EF7}"/>
              </a:ext>
            </a:extLst>
          </p:cNvPr>
          <p:cNvSpPr>
            <a:spLocks noGrp="1"/>
          </p:cNvSpPr>
          <p:nvPr>
            <p:ph type="title"/>
          </p:nvPr>
        </p:nvSpPr>
        <p:spPr>
          <a:xfrm>
            <a:off x="863029" y="1012004"/>
            <a:ext cx="3416158" cy="4795408"/>
          </a:xfrm>
        </p:spPr>
        <p:txBody>
          <a:bodyPr>
            <a:normAutofit/>
          </a:bodyPr>
          <a:lstStyle/>
          <a:p>
            <a:r>
              <a:rPr lang="en-GB">
                <a:solidFill>
                  <a:srgbClr val="FFFFFF"/>
                </a:solidFill>
              </a:rPr>
              <a:t>Teachers attending the trip</a:t>
            </a:r>
          </a:p>
        </p:txBody>
      </p:sp>
      <p:graphicFrame>
        <p:nvGraphicFramePr>
          <p:cNvPr id="5" name="Content Placeholder 2">
            <a:extLst>
              <a:ext uri="{FF2B5EF4-FFF2-40B4-BE49-F238E27FC236}">
                <a16:creationId xmlns:a16="http://schemas.microsoft.com/office/drawing/2014/main" id="{4A05E148-133D-45D8-A520-5DFCCB8401C2}"/>
              </a:ext>
            </a:extLst>
          </p:cNvPr>
          <p:cNvGraphicFramePr>
            <a:graphicFrameLocks noGrp="1"/>
          </p:cNvGraphicFramePr>
          <p:nvPr>
            <p:ph idx="1"/>
            <p:extLst>
              <p:ext uri="{D42A27DB-BD31-4B8C-83A1-F6EECF244321}">
                <p14:modId xmlns:p14="http://schemas.microsoft.com/office/powerpoint/2010/main" val="230612757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46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5355C2-B65E-4656-8A4A-BFD9EE54E4ED}"/>
              </a:ext>
            </a:extLst>
          </p:cNvPr>
          <p:cNvSpPr>
            <a:spLocks noGrp="1"/>
          </p:cNvSpPr>
          <p:nvPr>
            <p:ph type="title"/>
          </p:nvPr>
        </p:nvSpPr>
        <p:spPr>
          <a:xfrm>
            <a:off x="863029" y="1012004"/>
            <a:ext cx="3416158" cy="4795408"/>
          </a:xfrm>
        </p:spPr>
        <p:txBody>
          <a:bodyPr>
            <a:normAutofit/>
          </a:bodyPr>
          <a:lstStyle/>
          <a:p>
            <a:r>
              <a:rPr lang="en-GB">
                <a:solidFill>
                  <a:srgbClr val="FFFFFF"/>
                </a:solidFill>
              </a:rPr>
              <a:t>On the morning of the trip</a:t>
            </a:r>
          </a:p>
        </p:txBody>
      </p:sp>
      <p:graphicFrame>
        <p:nvGraphicFramePr>
          <p:cNvPr id="5" name="Content Placeholder 2">
            <a:extLst>
              <a:ext uri="{FF2B5EF4-FFF2-40B4-BE49-F238E27FC236}">
                <a16:creationId xmlns:a16="http://schemas.microsoft.com/office/drawing/2014/main" id="{6B7F02DE-1745-42FD-B8F9-4EFB133D32F0}"/>
              </a:ext>
            </a:extLst>
          </p:cNvPr>
          <p:cNvGraphicFramePr>
            <a:graphicFrameLocks noGrp="1"/>
          </p:cNvGraphicFramePr>
          <p:nvPr>
            <p:ph idx="1"/>
            <p:extLst>
              <p:ext uri="{D42A27DB-BD31-4B8C-83A1-F6EECF244321}">
                <p14:modId xmlns:p14="http://schemas.microsoft.com/office/powerpoint/2010/main" val="427402702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061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08AA-509D-4176-B544-6C7FF9E79411}"/>
              </a:ext>
            </a:extLst>
          </p:cNvPr>
          <p:cNvSpPr>
            <a:spLocks noGrp="1"/>
          </p:cNvSpPr>
          <p:nvPr>
            <p:ph type="title"/>
          </p:nvPr>
        </p:nvSpPr>
        <p:spPr>
          <a:xfrm>
            <a:off x="838200" y="365125"/>
            <a:ext cx="10515600" cy="1325563"/>
          </a:xfrm>
        </p:spPr>
        <p:txBody>
          <a:bodyPr>
            <a:normAutofit/>
          </a:bodyPr>
          <a:lstStyle/>
          <a:p>
            <a:pPr algn="ctr"/>
            <a:r>
              <a:rPr lang="en-GB" dirty="0"/>
              <a:t>What to wear</a:t>
            </a:r>
          </a:p>
        </p:txBody>
      </p:sp>
      <p:graphicFrame>
        <p:nvGraphicFramePr>
          <p:cNvPr id="5" name="Content Placeholder 2">
            <a:extLst>
              <a:ext uri="{FF2B5EF4-FFF2-40B4-BE49-F238E27FC236}">
                <a16:creationId xmlns:a16="http://schemas.microsoft.com/office/drawing/2014/main" id="{B0BA2970-8135-4E94-AB15-038D7BDBD171}"/>
              </a:ext>
            </a:extLst>
          </p:cNvPr>
          <p:cNvGraphicFramePr>
            <a:graphicFrameLocks noGrp="1"/>
          </p:cNvGraphicFramePr>
          <p:nvPr>
            <p:ph idx="1"/>
            <p:extLst>
              <p:ext uri="{D42A27DB-BD31-4B8C-83A1-F6EECF244321}">
                <p14:modId xmlns:p14="http://schemas.microsoft.com/office/powerpoint/2010/main" val="21052150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30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A9EF0-D721-4655-8AB8-0EDB085974E2}"/>
              </a:ext>
            </a:extLst>
          </p:cNvPr>
          <p:cNvSpPr>
            <a:spLocks noGrp="1"/>
          </p:cNvSpPr>
          <p:nvPr>
            <p:ph type="title"/>
          </p:nvPr>
        </p:nvSpPr>
        <p:spPr/>
        <p:txBody>
          <a:bodyPr/>
          <a:lstStyle/>
          <a:p>
            <a:pPr algn="ctr"/>
            <a:r>
              <a:rPr lang="en-GB" dirty="0"/>
              <a:t>What to pack</a:t>
            </a:r>
          </a:p>
        </p:txBody>
      </p:sp>
      <p:sp>
        <p:nvSpPr>
          <p:cNvPr id="3" name="Content Placeholder 2">
            <a:extLst>
              <a:ext uri="{FF2B5EF4-FFF2-40B4-BE49-F238E27FC236}">
                <a16:creationId xmlns:a16="http://schemas.microsoft.com/office/drawing/2014/main" id="{62D4C188-E76C-4B2E-ADA5-8168653AB8E5}"/>
              </a:ext>
            </a:extLst>
          </p:cNvPr>
          <p:cNvSpPr>
            <a:spLocks noGrp="1"/>
          </p:cNvSpPr>
          <p:nvPr>
            <p:ph idx="1"/>
          </p:nvPr>
        </p:nvSpPr>
        <p:spPr>
          <a:xfrm>
            <a:off x="838200" y="1375051"/>
            <a:ext cx="10515600" cy="4351338"/>
          </a:xfrm>
        </p:spPr>
        <p:txBody>
          <a:bodyPr>
            <a:normAutofit fontScale="40000" lnSpcReduction="20000"/>
          </a:bodyPr>
          <a:lstStyle/>
          <a:p>
            <a:pPr marL="0" indent="0">
              <a:buNone/>
            </a:pPr>
            <a:r>
              <a:rPr lang="en-GB" dirty="0"/>
              <a:t>As this is only an </a:t>
            </a:r>
            <a:r>
              <a:rPr lang="en-GB" dirty="0" smtClean="0"/>
              <a:t>over-night </a:t>
            </a:r>
            <a:r>
              <a:rPr lang="en-GB" dirty="0"/>
              <a:t>stay you will not need to send your child with too much luggage.</a:t>
            </a:r>
          </a:p>
          <a:p>
            <a:pPr marL="0" indent="0">
              <a:buNone/>
            </a:pPr>
            <a:r>
              <a:rPr lang="en-GB" dirty="0"/>
              <a:t>Your information pack includes a suggested list of things they will need</a:t>
            </a:r>
            <a:r>
              <a:rPr lang="en-GB" dirty="0" smtClean="0"/>
              <a:t>;</a:t>
            </a:r>
          </a:p>
          <a:p>
            <a:pPr marL="0" indent="0">
              <a:buNone/>
            </a:pPr>
            <a:endParaRPr lang="en-GB" dirty="0"/>
          </a:p>
          <a:p>
            <a:pPr marL="0" indent="0">
              <a:buNone/>
            </a:pPr>
            <a:r>
              <a:rPr lang="en-GB" dirty="0"/>
              <a:t>Toiletries (soap, tooth brush and tooth paste)</a:t>
            </a:r>
          </a:p>
          <a:p>
            <a:pPr marL="0" indent="0">
              <a:buNone/>
            </a:pPr>
            <a:r>
              <a:rPr lang="en-GB" dirty="0"/>
              <a:t>Small towel</a:t>
            </a:r>
          </a:p>
          <a:p>
            <a:pPr marL="0" indent="0">
              <a:buNone/>
            </a:pPr>
            <a:r>
              <a:rPr lang="en-GB" dirty="0"/>
              <a:t>Pyjamas /night wear/ slippers</a:t>
            </a:r>
          </a:p>
          <a:p>
            <a:pPr marL="0" indent="0">
              <a:buNone/>
            </a:pPr>
            <a:r>
              <a:rPr lang="en-GB" dirty="0"/>
              <a:t>Two pairs of pants and socks</a:t>
            </a:r>
          </a:p>
          <a:p>
            <a:pPr marL="0" indent="0">
              <a:buNone/>
            </a:pPr>
            <a:r>
              <a:rPr lang="en-GB" dirty="0"/>
              <a:t>Two changes of clothes (Joggers, t-shirts, jumper)</a:t>
            </a:r>
          </a:p>
          <a:p>
            <a:pPr marL="0" indent="0">
              <a:buNone/>
            </a:pPr>
            <a:r>
              <a:rPr lang="en-GB" dirty="0"/>
              <a:t>Plastic bag for any dirty clothes</a:t>
            </a:r>
          </a:p>
          <a:p>
            <a:pPr marL="0" indent="0">
              <a:buNone/>
            </a:pPr>
            <a:r>
              <a:rPr lang="en-GB" dirty="0"/>
              <a:t>A second pair of trainers </a:t>
            </a:r>
          </a:p>
          <a:p>
            <a:pPr marL="0" indent="0">
              <a:buNone/>
            </a:pPr>
            <a:r>
              <a:rPr lang="en-GB" dirty="0"/>
              <a:t>Water </a:t>
            </a:r>
            <a:r>
              <a:rPr lang="en-GB" dirty="0" smtClean="0"/>
              <a:t>bottle</a:t>
            </a:r>
          </a:p>
          <a:p>
            <a:pPr marL="0" indent="0">
              <a:buNone/>
            </a:pPr>
            <a:r>
              <a:rPr lang="en-GB" dirty="0" smtClean="0"/>
              <a:t>Teddy </a:t>
            </a:r>
            <a:r>
              <a:rPr lang="en-GB" dirty="0" err="1" smtClean="0"/>
              <a:t>etc</a:t>
            </a:r>
            <a:r>
              <a:rPr lang="en-GB" dirty="0" smtClean="0"/>
              <a:t> if needed</a:t>
            </a:r>
          </a:p>
          <a:p>
            <a:pPr marL="0" indent="0">
              <a:buNone/>
            </a:pPr>
            <a:endParaRPr lang="en-GB" dirty="0"/>
          </a:p>
          <a:p>
            <a:pPr marL="0" indent="0">
              <a:buNone/>
            </a:pPr>
            <a:r>
              <a:rPr lang="en-GB" b="1" dirty="0" smtClean="0"/>
              <a:t>You will also need to include a separate snack and drink for them when they arrive, as there will be a long gap between you giving them breakfast and them providing lunch.</a:t>
            </a:r>
          </a:p>
          <a:p>
            <a:pPr marL="0" indent="0">
              <a:buNone/>
            </a:pPr>
            <a:endParaRPr lang="en-GB" b="1" dirty="0"/>
          </a:p>
          <a:p>
            <a:pPr marL="0" indent="0">
              <a:buNone/>
            </a:pPr>
            <a:r>
              <a:rPr lang="en-GB" b="1" dirty="0" smtClean="0"/>
              <a:t>Other than that, no other food is necessary – we will make sure that they get everything that they need.</a:t>
            </a:r>
            <a:endParaRPr lang="en-GB" b="1" dirty="0"/>
          </a:p>
        </p:txBody>
      </p:sp>
    </p:spTree>
    <p:extLst>
      <p:ext uri="{BB962C8B-B14F-4D97-AF65-F5344CB8AC3E}">
        <p14:creationId xmlns:p14="http://schemas.microsoft.com/office/powerpoint/2010/main" val="805014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8A4E-8608-4B26-8F27-B0BF88A37AB3}"/>
              </a:ext>
            </a:extLst>
          </p:cNvPr>
          <p:cNvSpPr>
            <a:spLocks noGrp="1"/>
          </p:cNvSpPr>
          <p:nvPr>
            <p:ph type="title"/>
          </p:nvPr>
        </p:nvSpPr>
        <p:spPr/>
        <p:txBody>
          <a:bodyPr/>
          <a:lstStyle/>
          <a:p>
            <a:r>
              <a:rPr lang="en-GB" dirty="0"/>
              <a:t>Sleeping</a:t>
            </a:r>
          </a:p>
        </p:txBody>
      </p:sp>
      <p:sp>
        <p:nvSpPr>
          <p:cNvPr id="3" name="Content Placeholder 2">
            <a:extLst>
              <a:ext uri="{FF2B5EF4-FFF2-40B4-BE49-F238E27FC236}">
                <a16:creationId xmlns:a16="http://schemas.microsoft.com/office/drawing/2014/main" id="{F68C5E48-4434-4622-B440-0766C54A4DCD}"/>
              </a:ext>
            </a:extLst>
          </p:cNvPr>
          <p:cNvSpPr>
            <a:spLocks noGrp="1"/>
          </p:cNvSpPr>
          <p:nvPr>
            <p:ph idx="1"/>
          </p:nvPr>
        </p:nvSpPr>
        <p:spPr>
          <a:xfrm>
            <a:off x="120747" y="2261724"/>
            <a:ext cx="10515600" cy="4351338"/>
          </a:xfrm>
        </p:spPr>
        <p:txBody>
          <a:bodyPr>
            <a:normAutofit/>
          </a:bodyPr>
          <a:lstStyle/>
          <a:p>
            <a:r>
              <a:rPr lang="en-GB" dirty="0" smtClean="0"/>
              <a:t>Your </a:t>
            </a:r>
            <a:r>
              <a:rPr lang="en-GB" dirty="0"/>
              <a:t>child will find welcoming rooms in their dormitory style accommodation, which has a daily housekeeping check to ensure everything stays clean and comfortable.</a:t>
            </a:r>
          </a:p>
          <a:p>
            <a:r>
              <a:rPr lang="en-GB" dirty="0"/>
              <a:t> All dormitories are gender separated and house 2 to 16 in bunk beds where clean duvets and pillows are all provided. Some rooms are </a:t>
            </a:r>
            <a:r>
              <a:rPr lang="en-GB" dirty="0" err="1"/>
              <a:t>en</a:t>
            </a:r>
            <a:r>
              <a:rPr lang="en-GB" dirty="0"/>
              <a:t>-suite but there are always separate toilet and shower facilities for guests close to dormitories.</a:t>
            </a:r>
          </a:p>
          <a:p>
            <a:r>
              <a:rPr lang="en-GB" dirty="0"/>
              <a:t>All staff will be located in rooms next to the children and available 24 hours if needed.</a:t>
            </a:r>
          </a:p>
          <a:p>
            <a:endParaRPr lang="en-GB" dirty="0"/>
          </a:p>
        </p:txBody>
      </p:sp>
      <p:pic>
        <p:nvPicPr>
          <p:cNvPr id="4" name="Picture 3">
            <a:extLst>
              <a:ext uri="{FF2B5EF4-FFF2-40B4-BE49-F238E27FC236}">
                <a16:creationId xmlns:a16="http://schemas.microsoft.com/office/drawing/2014/main" id="{C43AF42E-052F-4718-BB10-0B7B44D29691}"/>
              </a:ext>
            </a:extLst>
          </p:cNvPr>
          <p:cNvPicPr/>
          <p:nvPr/>
        </p:nvPicPr>
        <p:blipFill rotWithShape="1">
          <a:blip r:embed="rId2"/>
          <a:srcRect l="58966" t="38135" r="9503" b="16456"/>
          <a:stretch/>
        </p:blipFill>
        <p:spPr bwMode="auto">
          <a:xfrm>
            <a:off x="8244363" y="202762"/>
            <a:ext cx="3176308" cy="16502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654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24269" t="18299" r="30982" b="5792"/>
          <a:stretch/>
        </p:blipFill>
        <p:spPr>
          <a:xfrm>
            <a:off x="699794" y="365125"/>
            <a:ext cx="6643398" cy="6338984"/>
          </a:xfrm>
          <a:prstGeom prst="rect">
            <a:avLst/>
          </a:prstGeom>
        </p:spPr>
      </p:pic>
    </p:spTree>
    <p:extLst>
      <p:ext uri="{BB962C8B-B14F-4D97-AF65-F5344CB8AC3E}">
        <p14:creationId xmlns:p14="http://schemas.microsoft.com/office/powerpoint/2010/main" val="1213008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B58C95-C844-4667-BBBE-A86AAE005963}"/>
              </a:ext>
            </a:extLst>
          </p:cNvPr>
          <p:cNvSpPr>
            <a:spLocks noGrp="1"/>
          </p:cNvSpPr>
          <p:nvPr>
            <p:ph type="title"/>
          </p:nvPr>
        </p:nvSpPr>
        <p:spPr>
          <a:xfrm>
            <a:off x="6094105" y="802955"/>
            <a:ext cx="4977976" cy="1454051"/>
          </a:xfrm>
        </p:spPr>
        <p:txBody>
          <a:bodyPr>
            <a:normAutofit/>
          </a:bodyPr>
          <a:lstStyle/>
          <a:p>
            <a:r>
              <a:rPr lang="en-GB">
                <a:solidFill>
                  <a:srgbClr val="000000"/>
                </a:solidFill>
              </a:rPr>
              <a:t>Food</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88E24AA-689D-495F-8020-8172E4521963}"/>
              </a:ext>
            </a:extLst>
          </p:cNvPr>
          <p:cNvPicPr/>
          <p:nvPr/>
        </p:nvPicPr>
        <p:blipFill rotWithShape="1">
          <a:blip r:embed="rId3"/>
          <a:srcRect l="2936" t="16343" r="4136" b="15776"/>
          <a:stretch/>
        </p:blipFill>
        <p:spPr bwMode="auto">
          <a:xfrm>
            <a:off x="-1" y="2257006"/>
            <a:ext cx="4659087" cy="2373051"/>
          </a:xfrm>
          <a:prstGeom prst="rect">
            <a:avLst/>
          </a:prstGeom>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808106DB-4103-4BC1-BDAD-EDA912921CEC}"/>
              </a:ext>
            </a:extLst>
          </p:cNvPr>
          <p:cNvSpPr>
            <a:spLocks noGrp="1"/>
          </p:cNvSpPr>
          <p:nvPr>
            <p:ph idx="1"/>
          </p:nvPr>
        </p:nvSpPr>
        <p:spPr>
          <a:xfrm>
            <a:off x="5974460" y="2257006"/>
            <a:ext cx="4977578" cy="3639289"/>
          </a:xfrm>
        </p:spPr>
        <p:txBody>
          <a:bodyPr anchor="ctr">
            <a:normAutofit fontScale="77500" lnSpcReduction="20000"/>
          </a:bodyPr>
          <a:lstStyle/>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r>
              <a:rPr lang="en-GB" sz="2400" dirty="0">
                <a:solidFill>
                  <a:srgbClr val="000000"/>
                </a:solidFill>
              </a:rPr>
              <a:t>To keep the young adventurers going they serve three freshly prepared, healthy, buffet style meals each day, with plenty of variety available - including hot and cold meals, a salad bar and plenty of water available at all times. </a:t>
            </a:r>
          </a:p>
          <a:p>
            <a:pPr marL="0" indent="0">
              <a:buNone/>
            </a:pPr>
            <a:r>
              <a:rPr lang="en-GB" sz="2400" dirty="0">
                <a:solidFill>
                  <a:srgbClr val="000000"/>
                </a:solidFill>
              </a:rPr>
              <a:t>They cater for all faith and dietary requirements. If your child has any special requirements you can let us know on the forms in your information pack. We will then pass the information on.</a:t>
            </a:r>
          </a:p>
        </p:txBody>
      </p:sp>
    </p:spTree>
    <p:extLst>
      <p:ext uri="{BB962C8B-B14F-4D97-AF65-F5344CB8AC3E}">
        <p14:creationId xmlns:p14="http://schemas.microsoft.com/office/powerpoint/2010/main" val="257305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2087-CA90-478C-A205-938E6E8D65E2}"/>
              </a:ext>
            </a:extLst>
          </p:cNvPr>
          <p:cNvSpPr>
            <a:spLocks noGrp="1"/>
          </p:cNvSpPr>
          <p:nvPr>
            <p:ph type="title"/>
          </p:nvPr>
        </p:nvSpPr>
        <p:spPr/>
        <p:txBody>
          <a:bodyPr/>
          <a:lstStyle/>
          <a:p>
            <a:pPr algn="ctr"/>
            <a:r>
              <a:rPr lang="en-GB" dirty="0"/>
              <a:t>A</a:t>
            </a:r>
            <a:r>
              <a:rPr lang="en-GB" dirty="0" smtClean="0"/>
              <a:t>ctivities</a:t>
            </a:r>
            <a:endParaRPr lang="en-GB" dirty="0"/>
          </a:p>
        </p:txBody>
      </p:sp>
      <p:pic>
        <p:nvPicPr>
          <p:cNvPr id="4" name="Content Placeholder 3"/>
          <p:cNvPicPr>
            <a:picLocks noGrp="1" noChangeAspect="1"/>
          </p:cNvPicPr>
          <p:nvPr>
            <p:ph idx="1"/>
          </p:nvPr>
        </p:nvPicPr>
        <p:blipFill rotWithShape="1">
          <a:blip r:embed="rId2"/>
          <a:srcRect l="13172" t="25161" r="14096" b="45033"/>
          <a:stretch/>
        </p:blipFill>
        <p:spPr>
          <a:xfrm>
            <a:off x="1045028" y="1690688"/>
            <a:ext cx="10232766" cy="2358798"/>
          </a:xfrm>
          <a:prstGeom prst="rect">
            <a:avLst/>
          </a:prstGeom>
        </p:spPr>
      </p:pic>
    </p:spTree>
    <p:extLst>
      <p:ext uri="{BB962C8B-B14F-4D97-AF65-F5344CB8AC3E}">
        <p14:creationId xmlns:p14="http://schemas.microsoft.com/office/powerpoint/2010/main" val="1528594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829</Words>
  <Application>Microsoft Office PowerPoint</Application>
  <PresentationFormat>Widescreen</PresentationFormat>
  <Paragraphs>68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Kingswood Year 2 residential 9-10th April 2019</vt:lpstr>
      <vt:lpstr>Teachers attending the trip</vt:lpstr>
      <vt:lpstr>On the morning of the trip</vt:lpstr>
      <vt:lpstr>What to wear</vt:lpstr>
      <vt:lpstr>What to pack</vt:lpstr>
      <vt:lpstr>Sleeping</vt:lpstr>
      <vt:lpstr>PowerPoint Presentation</vt:lpstr>
      <vt:lpstr>Food</vt:lpstr>
      <vt:lpstr>Activities</vt:lpstr>
      <vt:lpstr>PowerPoint Presentation</vt:lpstr>
      <vt:lpstr>PowerPoint Presentation</vt:lpstr>
      <vt:lpstr>We will leave Kingswood at 1pm and should be back around 2pm.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Kingswood Year 2 residential 9-10th April 2019</dc:title>
  <dc:creator>Mrs D McCarty</dc:creator>
  <cp:lastModifiedBy>Mrs. McCarty</cp:lastModifiedBy>
  <cp:revision>5</cp:revision>
  <dcterms:created xsi:type="dcterms:W3CDTF">2019-03-04T18:11:23Z</dcterms:created>
  <dcterms:modified xsi:type="dcterms:W3CDTF">2019-03-07T15:24:22Z</dcterms:modified>
</cp:coreProperties>
</file>